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868" r:id="rId5"/>
    <p:sldId id="883" r:id="rId6"/>
    <p:sldId id="899" r:id="rId7"/>
    <p:sldId id="898" r:id="rId8"/>
    <p:sldId id="903" r:id="rId9"/>
    <p:sldId id="904" r:id="rId10"/>
    <p:sldId id="905" r:id="rId11"/>
    <p:sldId id="901" r:id="rId12"/>
    <p:sldId id="906" r:id="rId13"/>
    <p:sldId id="907" r:id="rId14"/>
    <p:sldId id="902" r:id="rId15"/>
    <p:sldId id="895" r:id="rId16"/>
    <p:sldId id="900" r:id="rId17"/>
    <p:sldId id="896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30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19473629994411"/>
          <c:y val="0"/>
          <c:w val="0.71166628097131313"/>
          <c:h val="0.9130037431246396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49"/>
          <c:dPt>
            <c:idx val="0"/>
            <c:bubble3D val="0"/>
            <c:explosion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33B-417F-8D4C-4A2E1E05BA4F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33B-417F-8D4C-4A2E1E05BA4F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33B-417F-8D4C-4A2E1E05BA4F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33B-417F-8D4C-4A2E1E05BA4F}"/>
              </c:ext>
            </c:extLst>
          </c:dPt>
          <c:cat>
            <c:strRef>
              <c:f>Лист1!$A$2:$A$5</c:f>
              <c:strCache>
                <c:ptCount val="2"/>
                <c:pt idx="0">
                  <c:v>Воспитательное пространство</c:v>
                </c:pt>
                <c:pt idx="1">
                  <c:v>Муниципальная программа по формированиюи развитию пртнерских отношений с родителями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33B-417F-8D4C-4A2E1E05BA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1.1652612803050258E-2"/>
          <c:y val="0.84061226170756054"/>
          <c:w val="0.980350082023277"/>
          <c:h val="5.94307521941665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18F730-510F-480E-8536-3D16699C31A6}" type="doc">
      <dgm:prSet loTypeId="urn:microsoft.com/office/officeart/2005/8/layout/radial5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611D54CE-DE14-4571-BBA1-3E2322F76A74}">
      <dgm:prSet phldrT="[Текст]" custT="1"/>
      <dgm:spPr/>
      <dgm:t>
        <a:bodyPr/>
        <a:lstStyle/>
        <a:p>
          <a:r>
            <a:rPr lang="ru-RU" sz="3600" dirty="0" smtClean="0"/>
            <a:t>ОО</a:t>
          </a:r>
          <a:endParaRPr lang="ru-RU" sz="3600" dirty="0"/>
        </a:p>
      </dgm:t>
    </dgm:pt>
    <dgm:pt modelId="{3E66C294-5F26-46FD-A704-A56E28EC0983}" type="parTrans" cxnId="{DEBD37D5-544D-4C98-B1B2-24F78A33A57D}">
      <dgm:prSet/>
      <dgm:spPr/>
      <dgm:t>
        <a:bodyPr/>
        <a:lstStyle/>
        <a:p>
          <a:endParaRPr lang="ru-RU"/>
        </a:p>
      </dgm:t>
    </dgm:pt>
    <dgm:pt modelId="{A78041D6-BC64-4A64-AE7D-7905C08BCA0B}" type="sibTrans" cxnId="{DEBD37D5-544D-4C98-B1B2-24F78A33A57D}">
      <dgm:prSet/>
      <dgm:spPr/>
      <dgm:t>
        <a:bodyPr/>
        <a:lstStyle/>
        <a:p>
          <a:endParaRPr lang="ru-RU"/>
        </a:p>
      </dgm:t>
    </dgm:pt>
    <dgm:pt modelId="{4ED29A43-29D0-43ED-8A90-C7F7182FC10E}">
      <dgm:prSet phldrT="[Текст]" custT="1"/>
      <dgm:spPr/>
      <dgm:t>
        <a:bodyPr/>
        <a:lstStyle/>
        <a:p>
          <a:r>
            <a:rPr lang="ru-RU" sz="3200" b="1" dirty="0" smtClean="0"/>
            <a:t>МУО</a:t>
          </a:r>
          <a:endParaRPr lang="ru-RU" sz="3200" b="1" dirty="0"/>
        </a:p>
      </dgm:t>
    </dgm:pt>
    <dgm:pt modelId="{145994EF-D3F8-4918-A06C-0A28E2E6A42E}" type="parTrans" cxnId="{0EC514A6-1ADA-490E-9538-179341F45EE1}">
      <dgm:prSet/>
      <dgm:spPr/>
      <dgm:t>
        <a:bodyPr/>
        <a:lstStyle/>
        <a:p>
          <a:endParaRPr lang="ru-RU"/>
        </a:p>
      </dgm:t>
    </dgm:pt>
    <dgm:pt modelId="{DA2BAC29-D9E3-4CCD-AAAF-0254D73576CF}" type="sibTrans" cxnId="{0EC514A6-1ADA-490E-9538-179341F45EE1}">
      <dgm:prSet/>
      <dgm:spPr/>
      <dgm:t>
        <a:bodyPr/>
        <a:lstStyle/>
        <a:p>
          <a:endParaRPr lang="ru-RU"/>
        </a:p>
      </dgm:t>
    </dgm:pt>
    <dgm:pt modelId="{86165EF1-F076-40DC-AC31-9EE7249DB7EC}">
      <dgm:prSet phldrT="[Текст]"/>
      <dgm:spPr/>
      <dgm:t>
        <a:bodyPr/>
        <a:lstStyle/>
        <a:p>
          <a:r>
            <a:rPr lang="ru-RU" dirty="0" smtClean="0"/>
            <a:t>Родитель</a:t>
          </a:r>
          <a:endParaRPr lang="ru-RU" dirty="0"/>
        </a:p>
      </dgm:t>
    </dgm:pt>
    <dgm:pt modelId="{74B25AAC-BEC7-4E86-B1AE-35A36CAE15CE}" type="parTrans" cxnId="{7D80D608-48CA-46A0-B9C4-A917EB434CF6}">
      <dgm:prSet/>
      <dgm:spPr/>
      <dgm:t>
        <a:bodyPr/>
        <a:lstStyle/>
        <a:p>
          <a:endParaRPr lang="ru-RU"/>
        </a:p>
      </dgm:t>
    </dgm:pt>
    <dgm:pt modelId="{9937F9DC-71C4-464A-9472-215A5354734C}" type="sibTrans" cxnId="{7D80D608-48CA-46A0-B9C4-A917EB434CF6}">
      <dgm:prSet/>
      <dgm:spPr/>
      <dgm:t>
        <a:bodyPr/>
        <a:lstStyle/>
        <a:p>
          <a:endParaRPr lang="ru-RU"/>
        </a:p>
      </dgm:t>
    </dgm:pt>
    <dgm:pt modelId="{520B4F05-636A-4FFD-AF3E-CB4D35323BD6}" type="pres">
      <dgm:prSet presAssocID="{6518F730-510F-480E-8536-3D16699C31A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F5EADB-52E4-4437-8F04-E4A8265A5986}" type="pres">
      <dgm:prSet presAssocID="{611D54CE-DE14-4571-BBA1-3E2322F76A74}" presName="centerShape" presStyleLbl="node0" presStyleIdx="0" presStyleCnt="1" custScaleX="132458" custScaleY="124577"/>
      <dgm:spPr/>
      <dgm:t>
        <a:bodyPr/>
        <a:lstStyle/>
        <a:p>
          <a:endParaRPr lang="ru-RU"/>
        </a:p>
      </dgm:t>
    </dgm:pt>
    <dgm:pt modelId="{E112B5ED-77CF-421B-895E-FC8F1CD6F698}" type="pres">
      <dgm:prSet presAssocID="{145994EF-D3F8-4918-A06C-0A28E2E6A42E}" presName="parTrans" presStyleLbl="sibTrans2D1" presStyleIdx="0" presStyleCnt="2" custAng="10800000" custFlipHor="1" custScaleX="221811"/>
      <dgm:spPr/>
      <dgm:t>
        <a:bodyPr/>
        <a:lstStyle/>
        <a:p>
          <a:endParaRPr lang="ru-RU"/>
        </a:p>
      </dgm:t>
    </dgm:pt>
    <dgm:pt modelId="{950F4945-23A9-4D14-96FD-0DEDADC4C063}" type="pres">
      <dgm:prSet presAssocID="{145994EF-D3F8-4918-A06C-0A28E2E6A42E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E541E9DD-2D25-4258-ADFB-9867780C688C}" type="pres">
      <dgm:prSet presAssocID="{4ED29A43-29D0-43ED-8A90-C7F7182FC10E}" presName="node" presStyleLbl="node1" presStyleIdx="0" presStyleCnt="2" custRadScaleRad="99458" custRadScaleInc="15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D325D-F552-4B5E-B1CD-E146E3DDC7CD}" type="pres">
      <dgm:prSet presAssocID="{74B25AAC-BEC7-4E86-B1AE-35A36CAE15CE}" presName="parTrans" presStyleLbl="sibTrans2D1" presStyleIdx="1" presStyleCnt="2" custScaleX="221450"/>
      <dgm:spPr/>
      <dgm:t>
        <a:bodyPr/>
        <a:lstStyle/>
        <a:p>
          <a:endParaRPr lang="ru-RU"/>
        </a:p>
      </dgm:t>
    </dgm:pt>
    <dgm:pt modelId="{BE609F99-A265-4C46-B170-9864DA8279F1}" type="pres">
      <dgm:prSet presAssocID="{74B25AAC-BEC7-4E86-B1AE-35A36CAE15CE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72F447E1-9A64-47CA-93C0-DE33543087CB}" type="pres">
      <dgm:prSet presAssocID="{86165EF1-F076-40DC-AC31-9EE7249DB7EC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56A402-A236-41D2-97F3-7E0A3FDE5A02}" type="presOf" srcId="{74B25AAC-BEC7-4E86-B1AE-35A36CAE15CE}" destId="{BE609F99-A265-4C46-B170-9864DA8279F1}" srcOrd="1" destOrd="0" presId="urn:microsoft.com/office/officeart/2005/8/layout/radial5"/>
    <dgm:cxn modelId="{7B9E4621-224A-467F-A5F0-B037B810A85E}" type="presOf" srcId="{145994EF-D3F8-4918-A06C-0A28E2E6A42E}" destId="{950F4945-23A9-4D14-96FD-0DEDADC4C063}" srcOrd="1" destOrd="0" presId="urn:microsoft.com/office/officeart/2005/8/layout/radial5"/>
    <dgm:cxn modelId="{44446B03-3D54-4F64-98D5-0AFADF02E94E}" type="presOf" srcId="{4ED29A43-29D0-43ED-8A90-C7F7182FC10E}" destId="{E541E9DD-2D25-4258-ADFB-9867780C688C}" srcOrd="0" destOrd="0" presId="urn:microsoft.com/office/officeart/2005/8/layout/radial5"/>
    <dgm:cxn modelId="{0BC3761D-8DD7-4B65-994B-5794BF9255FC}" type="presOf" srcId="{145994EF-D3F8-4918-A06C-0A28E2E6A42E}" destId="{E112B5ED-77CF-421B-895E-FC8F1CD6F698}" srcOrd="0" destOrd="0" presId="urn:microsoft.com/office/officeart/2005/8/layout/radial5"/>
    <dgm:cxn modelId="{6F60BF97-E48C-410A-84B7-91E07118C7C7}" type="presOf" srcId="{6518F730-510F-480E-8536-3D16699C31A6}" destId="{520B4F05-636A-4FFD-AF3E-CB4D35323BD6}" srcOrd="0" destOrd="0" presId="urn:microsoft.com/office/officeart/2005/8/layout/radial5"/>
    <dgm:cxn modelId="{B5144733-74E0-4BFF-AE43-FA5C06404608}" type="presOf" srcId="{74B25AAC-BEC7-4E86-B1AE-35A36CAE15CE}" destId="{767D325D-F552-4B5E-B1CD-E146E3DDC7CD}" srcOrd="0" destOrd="0" presId="urn:microsoft.com/office/officeart/2005/8/layout/radial5"/>
    <dgm:cxn modelId="{0EC514A6-1ADA-490E-9538-179341F45EE1}" srcId="{611D54CE-DE14-4571-BBA1-3E2322F76A74}" destId="{4ED29A43-29D0-43ED-8A90-C7F7182FC10E}" srcOrd="0" destOrd="0" parTransId="{145994EF-D3F8-4918-A06C-0A28E2E6A42E}" sibTransId="{DA2BAC29-D9E3-4CCD-AAAF-0254D73576CF}"/>
    <dgm:cxn modelId="{1B1B0347-A808-4BB6-A141-B20451600550}" type="presOf" srcId="{611D54CE-DE14-4571-BBA1-3E2322F76A74}" destId="{4EF5EADB-52E4-4437-8F04-E4A8265A5986}" srcOrd="0" destOrd="0" presId="urn:microsoft.com/office/officeart/2005/8/layout/radial5"/>
    <dgm:cxn modelId="{DEBD37D5-544D-4C98-B1B2-24F78A33A57D}" srcId="{6518F730-510F-480E-8536-3D16699C31A6}" destId="{611D54CE-DE14-4571-BBA1-3E2322F76A74}" srcOrd="0" destOrd="0" parTransId="{3E66C294-5F26-46FD-A704-A56E28EC0983}" sibTransId="{A78041D6-BC64-4A64-AE7D-7905C08BCA0B}"/>
    <dgm:cxn modelId="{7D80D608-48CA-46A0-B9C4-A917EB434CF6}" srcId="{611D54CE-DE14-4571-BBA1-3E2322F76A74}" destId="{86165EF1-F076-40DC-AC31-9EE7249DB7EC}" srcOrd="1" destOrd="0" parTransId="{74B25AAC-BEC7-4E86-B1AE-35A36CAE15CE}" sibTransId="{9937F9DC-71C4-464A-9472-215A5354734C}"/>
    <dgm:cxn modelId="{3A41DB88-3441-4E72-B267-B5924D0347E4}" type="presOf" srcId="{86165EF1-F076-40DC-AC31-9EE7249DB7EC}" destId="{72F447E1-9A64-47CA-93C0-DE33543087CB}" srcOrd="0" destOrd="0" presId="urn:microsoft.com/office/officeart/2005/8/layout/radial5"/>
    <dgm:cxn modelId="{2EA51E3A-1D3B-41DC-94FE-2AB97ADBA9CD}" type="presParOf" srcId="{520B4F05-636A-4FFD-AF3E-CB4D35323BD6}" destId="{4EF5EADB-52E4-4437-8F04-E4A8265A5986}" srcOrd="0" destOrd="0" presId="urn:microsoft.com/office/officeart/2005/8/layout/radial5"/>
    <dgm:cxn modelId="{2A0AB691-3972-4013-8EFA-DEDEFDA16D30}" type="presParOf" srcId="{520B4F05-636A-4FFD-AF3E-CB4D35323BD6}" destId="{E112B5ED-77CF-421B-895E-FC8F1CD6F698}" srcOrd="1" destOrd="0" presId="urn:microsoft.com/office/officeart/2005/8/layout/radial5"/>
    <dgm:cxn modelId="{DEBC15D3-0517-40A6-BD3C-C992D97C3AEF}" type="presParOf" srcId="{E112B5ED-77CF-421B-895E-FC8F1CD6F698}" destId="{950F4945-23A9-4D14-96FD-0DEDADC4C063}" srcOrd="0" destOrd="0" presId="urn:microsoft.com/office/officeart/2005/8/layout/radial5"/>
    <dgm:cxn modelId="{4AA3628D-E30C-4928-944E-5D945F11C39A}" type="presParOf" srcId="{520B4F05-636A-4FFD-AF3E-CB4D35323BD6}" destId="{E541E9DD-2D25-4258-ADFB-9867780C688C}" srcOrd="2" destOrd="0" presId="urn:microsoft.com/office/officeart/2005/8/layout/radial5"/>
    <dgm:cxn modelId="{272794D4-A45B-40BA-9A91-32099D510FFB}" type="presParOf" srcId="{520B4F05-636A-4FFD-AF3E-CB4D35323BD6}" destId="{767D325D-F552-4B5E-B1CD-E146E3DDC7CD}" srcOrd="3" destOrd="0" presId="urn:microsoft.com/office/officeart/2005/8/layout/radial5"/>
    <dgm:cxn modelId="{10396196-7347-4C9E-A97A-790B8323378F}" type="presParOf" srcId="{767D325D-F552-4B5E-B1CD-E146E3DDC7CD}" destId="{BE609F99-A265-4C46-B170-9864DA8279F1}" srcOrd="0" destOrd="0" presId="urn:microsoft.com/office/officeart/2005/8/layout/radial5"/>
    <dgm:cxn modelId="{325A9AAD-6B1B-47FF-B2ED-F326EE321153}" type="presParOf" srcId="{520B4F05-636A-4FFD-AF3E-CB4D35323BD6}" destId="{72F447E1-9A64-47CA-93C0-DE33543087CB}" srcOrd="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BB47FD-C12A-4CD1-846F-AF9231335D38}" type="doc">
      <dgm:prSet loTypeId="urn:microsoft.com/office/officeart/2005/8/layout/cycle8" loCatId="cycle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EDC617F-2784-40D8-8FF4-F0A2CC080009}">
      <dgm:prSet phldrT="[Текст]"/>
      <dgm:spPr/>
      <dgm:t>
        <a:bodyPr/>
        <a:lstStyle/>
        <a:p>
          <a:r>
            <a:rPr lang="ru-RU" dirty="0" smtClean="0"/>
            <a:t>ОО</a:t>
          </a:r>
          <a:endParaRPr lang="ru-RU" dirty="0"/>
        </a:p>
      </dgm:t>
    </dgm:pt>
    <dgm:pt modelId="{D7EBE1A5-5B02-4B63-81D1-88783947E3AB}" type="parTrans" cxnId="{92EFD9C7-A6B1-4EFB-AD2B-71CDC6C98B2D}">
      <dgm:prSet/>
      <dgm:spPr/>
      <dgm:t>
        <a:bodyPr/>
        <a:lstStyle/>
        <a:p>
          <a:endParaRPr lang="ru-RU"/>
        </a:p>
      </dgm:t>
    </dgm:pt>
    <dgm:pt modelId="{69E04BC2-9B78-4C4F-8536-9FA2376DB268}" type="sibTrans" cxnId="{92EFD9C7-A6B1-4EFB-AD2B-71CDC6C98B2D}">
      <dgm:prSet/>
      <dgm:spPr/>
      <dgm:t>
        <a:bodyPr/>
        <a:lstStyle/>
        <a:p>
          <a:endParaRPr lang="ru-RU"/>
        </a:p>
      </dgm:t>
    </dgm:pt>
    <dgm:pt modelId="{1623A74B-A0F6-4FD8-97EA-8D7B00C3B80C}">
      <dgm:prSet phldrT="[Текст]"/>
      <dgm:spPr/>
      <dgm:t>
        <a:bodyPr/>
        <a:lstStyle/>
        <a:p>
          <a:r>
            <a:rPr lang="ru-RU" dirty="0" smtClean="0"/>
            <a:t>Родитель</a:t>
          </a:r>
          <a:endParaRPr lang="ru-RU" dirty="0"/>
        </a:p>
      </dgm:t>
    </dgm:pt>
    <dgm:pt modelId="{59E68358-3EE6-4808-9A99-FB1218D202BF}" type="parTrans" cxnId="{FB0131C2-CB56-458A-AC91-911813D894CB}">
      <dgm:prSet/>
      <dgm:spPr/>
      <dgm:t>
        <a:bodyPr/>
        <a:lstStyle/>
        <a:p>
          <a:endParaRPr lang="ru-RU"/>
        </a:p>
      </dgm:t>
    </dgm:pt>
    <dgm:pt modelId="{AE258951-061C-4323-A64F-722477C408AF}" type="sibTrans" cxnId="{FB0131C2-CB56-458A-AC91-911813D894CB}">
      <dgm:prSet/>
      <dgm:spPr/>
      <dgm:t>
        <a:bodyPr/>
        <a:lstStyle/>
        <a:p>
          <a:endParaRPr lang="ru-RU"/>
        </a:p>
      </dgm:t>
    </dgm:pt>
    <dgm:pt modelId="{C97D0703-1D48-4504-8E5E-131486E0D605}">
      <dgm:prSet phldrT="[Текст]"/>
      <dgm:spPr/>
      <dgm:t>
        <a:bodyPr/>
        <a:lstStyle/>
        <a:p>
          <a:r>
            <a:rPr lang="ru-RU" dirty="0" smtClean="0"/>
            <a:t>МУО</a:t>
          </a:r>
          <a:endParaRPr lang="ru-RU" dirty="0"/>
        </a:p>
      </dgm:t>
    </dgm:pt>
    <dgm:pt modelId="{3B37706A-E352-4EE6-B2B9-4582CE98B530}" type="parTrans" cxnId="{537197BC-AB8E-4CE4-B5CC-AD79B9E4985E}">
      <dgm:prSet/>
      <dgm:spPr/>
      <dgm:t>
        <a:bodyPr/>
        <a:lstStyle/>
        <a:p>
          <a:endParaRPr lang="ru-RU"/>
        </a:p>
      </dgm:t>
    </dgm:pt>
    <dgm:pt modelId="{1888F9F6-2020-49D9-9881-D28F90634A33}" type="sibTrans" cxnId="{537197BC-AB8E-4CE4-B5CC-AD79B9E4985E}">
      <dgm:prSet/>
      <dgm:spPr/>
      <dgm:t>
        <a:bodyPr/>
        <a:lstStyle/>
        <a:p>
          <a:endParaRPr lang="ru-RU"/>
        </a:p>
      </dgm:t>
    </dgm:pt>
    <dgm:pt modelId="{9692BB50-216B-469E-AECB-9731D1065A55}" type="pres">
      <dgm:prSet presAssocID="{08BB47FD-C12A-4CD1-846F-AF9231335D38}" presName="compositeShape" presStyleCnt="0">
        <dgm:presLayoutVars>
          <dgm:chMax val="7"/>
          <dgm:dir val="rev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FC20D7-C295-43D9-8849-6C3ACFA8DFF5}" type="pres">
      <dgm:prSet presAssocID="{08BB47FD-C12A-4CD1-846F-AF9231335D38}" presName="wedge1" presStyleLbl="node1" presStyleIdx="0" presStyleCnt="3"/>
      <dgm:spPr/>
      <dgm:t>
        <a:bodyPr/>
        <a:lstStyle/>
        <a:p>
          <a:endParaRPr lang="ru-RU"/>
        </a:p>
      </dgm:t>
    </dgm:pt>
    <dgm:pt modelId="{5819315C-E0B9-4538-8CCD-22A0222B75CD}" type="pres">
      <dgm:prSet presAssocID="{08BB47FD-C12A-4CD1-846F-AF9231335D38}" presName="dummy1a" presStyleCnt="0"/>
      <dgm:spPr/>
    </dgm:pt>
    <dgm:pt modelId="{43C28085-08F0-429D-8578-2164CA446F6F}" type="pres">
      <dgm:prSet presAssocID="{08BB47FD-C12A-4CD1-846F-AF9231335D38}" presName="dummy1b" presStyleCnt="0"/>
      <dgm:spPr/>
    </dgm:pt>
    <dgm:pt modelId="{26B12ADD-67A1-4308-B746-7744DA254CD1}" type="pres">
      <dgm:prSet presAssocID="{08BB47FD-C12A-4CD1-846F-AF9231335D3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E8B84C-4DFB-4B7C-83FD-25A61A492EE4}" type="pres">
      <dgm:prSet presAssocID="{08BB47FD-C12A-4CD1-846F-AF9231335D38}" presName="wedge2" presStyleLbl="node1" presStyleIdx="1" presStyleCnt="3"/>
      <dgm:spPr/>
      <dgm:t>
        <a:bodyPr/>
        <a:lstStyle/>
        <a:p>
          <a:endParaRPr lang="ru-RU"/>
        </a:p>
      </dgm:t>
    </dgm:pt>
    <dgm:pt modelId="{B3EBE069-0054-4E74-973A-5F4C0FCC3EF0}" type="pres">
      <dgm:prSet presAssocID="{08BB47FD-C12A-4CD1-846F-AF9231335D38}" presName="dummy2a" presStyleCnt="0"/>
      <dgm:spPr/>
    </dgm:pt>
    <dgm:pt modelId="{16CB9C0D-7DB1-443D-8E07-011B118B0E23}" type="pres">
      <dgm:prSet presAssocID="{08BB47FD-C12A-4CD1-846F-AF9231335D38}" presName="dummy2b" presStyleCnt="0"/>
      <dgm:spPr/>
    </dgm:pt>
    <dgm:pt modelId="{3EB95605-79B1-4A57-BD75-2A0618D9541E}" type="pres">
      <dgm:prSet presAssocID="{08BB47FD-C12A-4CD1-846F-AF9231335D3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FBC22B-A747-465A-B1B9-4942FA3F8F20}" type="pres">
      <dgm:prSet presAssocID="{08BB47FD-C12A-4CD1-846F-AF9231335D38}" presName="wedge3" presStyleLbl="node1" presStyleIdx="2" presStyleCnt="3"/>
      <dgm:spPr/>
      <dgm:t>
        <a:bodyPr/>
        <a:lstStyle/>
        <a:p>
          <a:endParaRPr lang="ru-RU"/>
        </a:p>
      </dgm:t>
    </dgm:pt>
    <dgm:pt modelId="{83E3D145-D645-459C-81F2-C59B9BC7DB58}" type="pres">
      <dgm:prSet presAssocID="{08BB47FD-C12A-4CD1-846F-AF9231335D38}" presName="dummy3a" presStyleCnt="0"/>
      <dgm:spPr/>
    </dgm:pt>
    <dgm:pt modelId="{C4FBFE6B-BC08-4D23-A88F-AFBAD254BB9C}" type="pres">
      <dgm:prSet presAssocID="{08BB47FD-C12A-4CD1-846F-AF9231335D38}" presName="dummy3b" presStyleCnt="0"/>
      <dgm:spPr/>
    </dgm:pt>
    <dgm:pt modelId="{223E4C8C-DC64-4C77-AB45-DCE2BE72EEE9}" type="pres">
      <dgm:prSet presAssocID="{08BB47FD-C12A-4CD1-846F-AF9231335D3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D6E0E1-1987-48A1-A60C-631D91DD0927}" type="pres">
      <dgm:prSet presAssocID="{69E04BC2-9B78-4C4F-8536-9FA2376DB268}" presName="arrowWedge1" presStyleLbl="fgSibTrans2D1" presStyleIdx="0" presStyleCnt="3"/>
      <dgm:spPr/>
    </dgm:pt>
    <dgm:pt modelId="{C3B2D3AA-3222-4BC1-9AAC-28BFF3887AAA}" type="pres">
      <dgm:prSet presAssocID="{AE258951-061C-4323-A64F-722477C408AF}" presName="arrowWedge2" presStyleLbl="fgSibTrans2D1" presStyleIdx="1" presStyleCnt="3"/>
      <dgm:spPr/>
    </dgm:pt>
    <dgm:pt modelId="{3C873F87-F937-445D-BAB2-545B0055491D}" type="pres">
      <dgm:prSet presAssocID="{1888F9F6-2020-49D9-9881-D28F90634A33}" presName="arrowWedge3" presStyleLbl="fgSibTrans2D1" presStyleIdx="2" presStyleCnt="3"/>
      <dgm:spPr/>
    </dgm:pt>
  </dgm:ptLst>
  <dgm:cxnLst>
    <dgm:cxn modelId="{AD5DDA75-2F10-4CE0-98EF-40CB7DBECBDF}" type="presOf" srcId="{C97D0703-1D48-4504-8E5E-131486E0D605}" destId="{E0FC20D7-C295-43D9-8849-6C3ACFA8DFF5}" srcOrd="0" destOrd="0" presId="urn:microsoft.com/office/officeart/2005/8/layout/cycle8"/>
    <dgm:cxn modelId="{8222B56C-156C-4A6C-8B7F-6C532FFEADFF}" type="presOf" srcId="{C97D0703-1D48-4504-8E5E-131486E0D605}" destId="{26B12ADD-67A1-4308-B746-7744DA254CD1}" srcOrd="1" destOrd="0" presId="urn:microsoft.com/office/officeart/2005/8/layout/cycle8"/>
    <dgm:cxn modelId="{6A3F582C-F26B-4263-8247-DEE2D2B7992D}" type="presOf" srcId="{9EDC617F-2784-40D8-8FF4-F0A2CC080009}" destId="{223E4C8C-DC64-4C77-AB45-DCE2BE72EEE9}" srcOrd="1" destOrd="0" presId="urn:microsoft.com/office/officeart/2005/8/layout/cycle8"/>
    <dgm:cxn modelId="{0A57C1DA-F127-4935-A276-98DC67E4D4A9}" type="presOf" srcId="{1623A74B-A0F6-4FD8-97EA-8D7B00C3B80C}" destId="{3EB95605-79B1-4A57-BD75-2A0618D9541E}" srcOrd="1" destOrd="0" presId="urn:microsoft.com/office/officeart/2005/8/layout/cycle8"/>
    <dgm:cxn modelId="{9FE89768-FA3A-4920-B44A-9FF88FF2485F}" type="presOf" srcId="{1623A74B-A0F6-4FD8-97EA-8D7B00C3B80C}" destId="{B2E8B84C-4DFB-4B7C-83FD-25A61A492EE4}" srcOrd="0" destOrd="0" presId="urn:microsoft.com/office/officeart/2005/8/layout/cycle8"/>
    <dgm:cxn modelId="{537197BC-AB8E-4CE4-B5CC-AD79B9E4985E}" srcId="{08BB47FD-C12A-4CD1-846F-AF9231335D38}" destId="{C97D0703-1D48-4504-8E5E-131486E0D605}" srcOrd="2" destOrd="0" parTransId="{3B37706A-E352-4EE6-B2B9-4582CE98B530}" sibTransId="{1888F9F6-2020-49D9-9881-D28F90634A33}"/>
    <dgm:cxn modelId="{FA314921-AA8F-4F23-A499-DC1FEB970355}" type="presOf" srcId="{08BB47FD-C12A-4CD1-846F-AF9231335D38}" destId="{9692BB50-216B-469E-AECB-9731D1065A55}" srcOrd="0" destOrd="0" presId="urn:microsoft.com/office/officeart/2005/8/layout/cycle8"/>
    <dgm:cxn modelId="{92EFD9C7-A6B1-4EFB-AD2B-71CDC6C98B2D}" srcId="{08BB47FD-C12A-4CD1-846F-AF9231335D38}" destId="{9EDC617F-2784-40D8-8FF4-F0A2CC080009}" srcOrd="0" destOrd="0" parTransId="{D7EBE1A5-5B02-4B63-81D1-88783947E3AB}" sibTransId="{69E04BC2-9B78-4C4F-8536-9FA2376DB268}"/>
    <dgm:cxn modelId="{FB0131C2-CB56-458A-AC91-911813D894CB}" srcId="{08BB47FD-C12A-4CD1-846F-AF9231335D38}" destId="{1623A74B-A0F6-4FD8-97EA-8D7B00C3B80C}" srcOrd="1" destOrd="0" parTransId="{59E68358-3EE6-4808-9A99-FB1218D202BF}" sibTransId="{AE258951-061C-4323-A64F-722477C408AF}"/>
    <dgm:cxn modelId="{745C5297-0EBC-4ABE-9754-240F68BFECEE}" type="presOf" srcId="{9EDC617F-2784-40D8-8FF4-F0A2CC080009}" destId="{5EFBC22B-A747-465A-B1B9-4942FA3F8F20}" srcOrd="0" destOrd="0" presId="urn:microsoft.com/office/officeart/2005/8/layout/cycle8"/>
    <dgm:cxn modelId="{DD39AEA3-5BF0-49E2-99B8-F9550809CDD8}" type="presParOf" srcId="{9692BB50-216B-469E-AECB-9731D1065A55}" destId="{E0FC20D7-C295-43D9-8849-6C3ACFA8DFF5}" srcOrd="0" destOrd="0" presId="urn:microsoft.com/office/officeart/2005/8/layout/cycle8"/>
    <dgm:cxn modelId="{2137D2A9-F0C9-4216-9DFA-DC2DEEB68EBD}" type="presParOf" srcId="{9692BB50-216B-469E-AECB-9731D1065A55}" destId="{5819315C-E0B9-4538-8CCD-22A0222B75CD}" srcOrd="1" destOrd="0" presId="urn:microsoft.com/office/officeart/2005/8/layout/cycle8"/>
    <dgm:cxn modelId="{9FB53F8F-D6DB-435D-9409-5B9752431D30}" type="presParOf" srcId="{9692BB50-216B-469E-AECB-9731D1065A55}" destId="{43C28085-08F0-429D-8578-2164CA446F6F}" srcOrd="2" destOrd="0" presId="urn:microsoft.com/office/officeart/2005/8/layout/cycle8"/>
    <dgm:cxn modelId="{0C6E7B32-077C-49D8-8FCF-264BE67B9F2C}" type="presParOf" srcId="{9692BB50-216B-469E-AECB-9731D1065A55}" destId="{26B12ADD-67A1-4308-B746-7744DA254CD1}" srcOrd="3" destOrd="0" presId="urn:microsoft.com/office/officeart/2005/8/layout/cycle8"/>
    <dgm:cxn modelId="{AF441EB5-124F-4692-8184-4E2D062CD01E}" type="presParOf" srcId="{9692BB50-216B-469E-AECB-9731D1065A55}" destId="{B2E8B84C-4DFB-4B7C-83FD-25A61A492EE4}" srcOrd="4" destOrd="0" presId="urn:microsoft.com/office/officeart/2005/8/layout/cycle8"/>
    <dgm:cxn modelId="{E9ECF18D-2B30-4240-B582-49207B0F694F}" type="presParOf" srcId="{9692BB50-216B-469E-AECB-9731D1065A55}" destId="{B3EBE069-0054-4E74-973A-5F4C0FCC3EF0}" srcOrd="5" destOrd="0" presId="urn:microsoft.com/office/officeart/2005/8/layout/cycle8"/>
    <dgm:cxn modelId="{370BB147-4DBE-48AB-A17F-5D634284C800}" type="presParOf" srcId="{9692BB50-216B-469E-AECB-9731D1065A55}" destId="{16CB9C0D-7DB1-443D-8E07-011B118B0E23}" srcOrd="6" destOrd="0" presId="urn:microsoft.com/office/officeart/2005/8/layout/cycle8"/>
    <dgm:cxn modelId="{A9DAD300-E4C8-4841-89CC-8F07D405A21C}" type="presParOf" srcId="{9692BB50-216B-469E-AECB-9731D1065A55}" destId="{3EB95605-79B1-4A57-BD75-2A0618D9541E}" srcOrd="7" destOrd="0" presId="urn:microsoft.com/office/officeart/2005/8/layout/cycle8"/>
    <dgm:cxn modelId="{39D1486D-A14A-4AFF-9A7D-4141FDE0C04B}" type="presParOf" srcId="{9692BB50-216B-469E-AECB-9731D1065A55}" destId="{5EFBC22B-A747-465A-B1B9-4942FA3F8F20}" srcOrd="8" destOrd="0" presId="urn:microsoft.com/office/officeart/2005/8/layout/cycle8"/>
    <dgm:cxn modelId="{D5B034C1-B60F-4D8F-929F-E4A00E605C42}" type="presParOf" srcId="{9692BB50-216B-469E-AECB-9731D1065A55}" destId="{83E3D145-D645-459C-81F2-C59B9BC7DB58}" srcOrd="9" destOrd="0" presId="urn:microsoft.com/office/officeart/2005/8/layout/cycle8"/>
    <dgm:cxn modelId="{704DA38E-ACBC-46BF-8989-45AD0C733EB6}" type="presParOf" srcId="{9692BB50-216B-469E-AECB-9731D1065A55}" destId="{C4FBFE6B-BC08-4D23-A88F-AFBAD254BB9C}" srcOrd="10" destOrd="0" presId="urn:microsoft.com/office/officeart/2005/8/layout/cycle8"/>
    <dgm:cxn modelId="{4F73B048-70AE-4B75-8896-EEDD9A9F76A8}" type="presParOf" srcId="{9692BB50-216B-469E-AECB-9731D1065A55}" destId="{223E4C8C-DC64-4C77-AB45-DCE2BE72EEE9}" srcOrd="11" destOrd="0" presId="urn:microsoft.com/office/officeart/2005/8/layout/cycle8"/>
    <dgm:cxn modelId="{84FA7159-6039-4BE3-A0E6-7618BB1C8C73}" type="presParOf" srcId="{9692BB50-216B-469E-AECB-9731D1065A55}" destId="{48D6E0E1-1987-48A1-A60C-631D91DD0927}" srcOrd="12" destOrd="0" presId="urn:microsoft.com/office/officeart/2005/8/layout/cycle8"/>
    <dgm:cxn modelId="{0EDD5A47-41D6-45CA-95CB-EE6FCD2E943B}" type="presParOf" srcId="{9692BB50-216B-469E-AECB-9731D1065A55}" destId="{C3B2D3AA-3222-4BC1-9AAC-28BFF3887AAA}" srcOrd="13" destOrd="0" presId="urn:microsoft.com/office/officeart/2005/8/layout/cycle8"/>
    <dgm:cxn modelId="{917BB1F3-FA1E-4804-A811-F01935FE7E7C}" type="presParOf" srcId="{9692BB50-216B-469E-AECB-9731D1065A55}" destId="{3C873F87-F937-445D-BAB2-545B0055491D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A316D0-5A7A-4BB7-91BB-AE64B26E80F8}" type="doc">
      <dgm:prSet loTypeId="urn:microsoft.com/office/officeart/2005/8/layout/defaul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AD5DE81B-60B9-4B1E-9F1E-46CEDB064F3C}">
      <dgm:prSet phldrT="[Текст]" custT="1"/>
      <dgm:spPr/>
      <dgm:t>
        <a:bodyPr/>
        <a:lstStyle/>
        <a:p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Родительский клуб</a:t>
          </a:r>
        </a:p>
        <a:p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«Ты не один»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BF23FD-14E9-47D5-9FBD-E5D31747D03B}" type="parTrans" cxnId="{92A8D0F9-865E-478B-BC81-83625091805B}">
      <dgm:prSet/>
      <dgm:spPr/>
      <dgm:t>
        <a:bodyPr/>
        <a:lstStyle/>
        <a:p>
          <a:endParaRPr lang="ru-RU"/>
        </a:p>
      </dgm:t>
    </dgm:pt>
    <dgm:pt modelId="{E13F8542-98C2-4469-8D9C-E85C490940F1}" type="sibTrans" cxnId="{92A8D0F9-865E-478B-BC81-83625091805B}">
      <dgm:prSet/>
      <dgm:spPr/>
      <dgm:t>
        <a:bodyPr/>
        <a:lstStyle/>
        <a:p>
          <a:endParaRPr lang="ru-RU"/>
        </a:p>
      </dgm:t>
    </dgm:pt>
    <dgm:pt modelId="{8C1EC1E9-DC50-426A-AEE3-26E21ADD91E9}">
      <dgm:prSet phldrT="[Текст]" custT="1"/>
      <dgm:spPr/>
      <dgm:t>
        <a:bodyPr/>
        <a:lstStyle/>
        <a:p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Служба медиации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414C06-B8A0-4230-8BCE-31E134613959}" type="parTrans" cxnId="{E89DF10C-4194-4637-A49B-5E1784A01AA5}">
      <dgm:prSet/>
      <dgm:spPr/>
      <dgm:t>
        <a:bodyPr/>
        <a:lstStyle/>
        <a:p>
          <a:endParaRPr lang="ru-RU"/>
        </a:p>
      </dgm:t>
    </dgm:pt>
    <dgm:pt modelId="{2F87D86A-CE3B-49CE-8F0B-778FBAA77943}" type="sibTrans" cxnId="{E89DF10C-4194-4637-A49B-5E1784A01AA5}">
      <dgm:prSet/>
      <dgm:spPr/>
      <dgm:t>
        <a:bodyPr/>
        <a:lstStyle/>
        <a:p>
          <a:endParaRPr lang="ru-RU"/>
        </a:p>
      </dgm:t>
    </dgm:pt>
    <dgm:pt modelId="{3B95C6D6-5DAD-4E09-93DA-C428402B0D91}">
      <dgm:prSet phldrT="[Текст]" custT="1"/>
      <dgm:spPr/>
      <dgm:t>
        <a:bodyPr/>
        <a:lstStyle/>
        <a:p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Совет родителей</a:t>
          </a:r>
          <a:endParaRPr lang="ru-RU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515FE7-D9AF-4E9E-A4FB-6E9272592616}" type="parTrans" cxnId="{AE92F162-5F4A-4785-96C4-1E56ADBCEEBC}">
      <dgm:prSet/>
      <dgm:spPr/>
      <dgm:t>
        <a:bodyPr/>
        <a:lstStyle/>
        <a:p>
          <a:endParaRPr lang="ru-RU"/>
        </a:p>
      </dgm:t>
    </dgm:pt>
    <dgm:pt modelId="{FCF119F2-6EB2-43EF-A854-B21D3881252F}" type="sibTrans" cxnId="{AE92F162-5F4A-4785-96C4-1E56ADBCEEBC}">
      <dgm:prSet/>
      <dgm:spPr/>
      <dgm:t>
        <a:bodyPr/>
        <a:lstStyle/>
        <a:p>
          <a:endParaRPr lang="ru-RU"/>
        </a:p>
      </dgm:t>
    </dgm:pt>
    <dgm:pt modelId="{F7C7A64A-2346-4BE7-8A06-F66EC39846A5}">
      <dgm:prSet phldrT="[Текст]" custT="1"/>
      <dgm:spPr/>
      <dgm:t>
        <a:bodyPr/>
        <a:lstStyle/>
        <a:p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Родительский контроль</a:t>
          </a:r>
          <a:endParaRPr lang="ru-RU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A673AD-9017-4E08-9063-5EF4C441F98A}" type="parTrans" cxnId="{2890038F-F463-4808-81F5-9E2E59E93E79}">
      <dgm:prSet/>
      <dgm:spPr/>
      <dgm:t>
        <a:bodyPr/>
        <a:lstStyle/>
        <a:p>
          <a:endParaRPr lang="ru-RU"/>
        </a:p>
      </dgm:t>
    </dgm:pt>
    <dgm:pt modelId="{AC78DF84-FB1C-4CC5-8341-F4BB017777BD}" type="sibTrans" cxnId="{2890038F-F463-4808-81F5-9E2E59E93E79}">
      <dgm:prSet/>
      <dgm:spPr/>
      <dgm:t>
        <a:bodyPr/>
        <a:lstStyle/>
        <a:p>
          <a:endParaRPr lang="ru-RU"/>
        </a:p>
      </dgm:t>
    </dgm:pt>
    <dgm:pt modelId="{827469CF-7509-46FD-BC07-4036ADB24BB9}">
      <dgm:prSet phldrT="[Текст]" custT="1"/>
      <dgm:spPr/>
      <dgm:t>
        <a:bodyPr/>
        <a:lstStyle/>
        <a:p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Конкурсы,</a:t>
          </a:r>
          <a:r>
            <a:rPr lang="ru-RU" sz="3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соревнования, акции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F6EADA-0309-451F-BAE4-7D1771C21D0E}" type="parTrans" cxnId="{E8BC7024-7A69-4FD4-9939-FF3895583218}">
      <dgm:prSet/>
      <dgm:spPr/>
      <dgm:t>
        <a:bodyPr/>
        <a:lstStyle/>
        <a:p>
          <a:endParaRPr lang="ru-RU"/>
        </a:p>
      </dgm:t>
    </dgm:pt>
    <dgm:pt modelId="{A4A69E5B-82D5-433B-9029-F3807A277888}" type="sibTrans" cxnId="{E8BC7024-7A69-4FD4-9939-FF3895583218}">
      <dgm:prSet/>
      <dgm:spPr/>
      <dgm:t>
        <a:bodyPr/>
        <a:lstStyle/>
        <a:p>
          <a:endParaRPr lang="ru-RU"/>
        </a:p>
      </dgm:t>
    </dgm:pt>
    <dgm:pt modelId="{CE73C502-D136-4BBE-8F65-0346E8A3A568}" type="pres">
      <dgm:prSet presAssocID="{55A316D0-5A7A-4BB7-91BB-AE64B26E80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06D2B2-11C2-4B09-92B2-5A5D5D331C99}" type="pres">
      <dgm:prSet presAssocID="{AD5DE81B-60B9-4B1E-9F1E-46CEDB064F3C}" presName="node" presStyleLbl="node1" presStyleIdx="0" presStyleCnt="5" custScaleX="81338" custScaleY="781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D9908F-8A0F-4BB4-8C8F-8C3FD6013211}" type="pres">
      <dgm:prSet presAssocID="{E13F8542-98C2-4469-8D9C-E85C490940F1}" presName="sibTrans" presStyleCnt="0"/>
      <dgm:spPr/>
    </dgm:pt>
    <dgm:pt modelId="{35FF65A6-3CF2-4B52-B0D4-9FA2A9DC07A8}" type="pres">
      <dgm:prSet presAssocID="{8C1EC1E9-DC50-426A-AEE3-26E21ADD91E9}" presName="node" presStyleLbl="node1" presStyleIdx="1" presStyleCnt="5" custScaleX="78918" custScaleY="931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F672A5-7C0C-4049-A6A1-F4A10D265E3E}" type="pres">
      <dgm:prSet presAssocID="{2F87D86A-CE3B-49CE-8F0B-778FBAA77943}" presName="sibTrans" presStyleCnt="0"/>
      <dgm:spPr/>
    </dgm:pt>
    <dgm:pt modelId="{1AC1CF04-0484-4135-8ABB-FB64F4A5BC5C}" type="pres">
      <dgm:prSet presAssocID="{3B95C6D6-5DAD-4E09-93DA-C428402B0D91}" presName="node" presStyleLbl="node1" presStyleIdx="2" presStyleCnt="5" custScaleX="81306" custScaleY="886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D0F03F-ECDE-4828-B4F1-33D0A55F1B0B}" type="pres">
      <dgm:prSet presAssocID="{FCF119F2-6EB2-43EF-A854-B21D3881252F}" presName="sibTrans" presStyleCnt="0"/>
      <dgm:spPr/>
    </dgm:pt>
    <dgm:pt modelId="{50287CF5-1592-478C-93B2-B73F70A2043B}" type="pres">
      <dgm:prSet presAssocID="{F7C7A64A-2346-4BE7-8A06-F66EC39846A5}" presName="node" presStyleLbl="node1" presStyleIdx="3" presStyleCnt="5" custScaleX="84904" custScaleY="89232" custLinFactNeighborX="-4538" custLinFactNeighborY="5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60C124-8E37-45AE-996E-9C77DB032CC3}" type="pres">
      <dgm:prSet presAssocID="{AC78DF84-FB1C-4CC5-8341-F4BB017777BD}" presName="sibTrans" presStyleCnt="0"/>
      <dgm:spPr/>
    </dgm:pt>
    <dgm:pt modelId="{BE45F916-3B8A-461F-BED6-A7BDAE3B9926}" type="pres">
      <dgm:prSet presAssocID="{827469CF-7509-46FD-BC07-4036ADB24BB9}" presName="node" presStyleLbl="node1" presStyleIdx="4" presStyleCnt="5" custScaleX="97367" custScaleY="92206" custLinFactNeighborX="-5010" custLinFactNeighborY="-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BC7024-7A69-4FD4-9939-FF3895583218}" srcId="{55A316D0-5A7A-4BB7-91BB-AE64B26E80F8}" destId="{827469CF-7509-46FD-BC07-4036ADB24BB9}" srcOrd="4" destOrd="0" parTransId="{C7F6EADA-0309-451F-BAE4-7D1771C21D0E}" sibTransId="{A4A69E5B-82D5-433B-9029-F3807A277888}"/>
    <dgm:cxn modelId="{2890038F-F463-4808-81F5-9E2E59E93E79}" srcId="{55A316D0-5A7A-4BB7-91BB-AE64B26E80F8}" destId="{F7C7A64A-2346-4BE7-8A06-F66EC39846A5}" srcOrd="3" destOrd="0" parTransId="{49A673AD-9017-4E08-9063-5EF4C441F98A}" sibTransId="{AC78DF84-FB1C-4CC5-8341-F4BB017777BD}"/>
    <dgm:cxn modelId="{BD5E22FB-F482-4D72-9F58-42DD5EF9D240}" type="presOf" srcId="{55A316D0-5A7A-4BB7-91BB-AE64B26E80F8}" destId="{CE73C502-D136-4BBE-8F65-0346E8A3A568}" srcOrd="0" destOrd="0" presId="urn:microsoft.com/office/officeart/2005/8/layout/default"/>
    <dgm:cxn modelId="{E89DF10C-4194-4637-A49B-5E1784A01AA5}" srcId="{55A316D0-5A7A-4BB7-91BB-AE64B26E80F8}" destId="{8C1EC1E9-DC50-426A-AEE3-26E21ADD91E9}" srcOrd="1" destOrd="0" parTransId="{9F414C06-B8A0-4230-8BCE-31E134613959}" sibTransId="{2F87D86A-CE3B-49CE-8F0B-778FBAA77943}"/>
    <dgm:cxn modelId="{92A8D0F9-865E-478B-BC81-83625091805B}" srcId="{55A316D0-5A7A-4BB7-91BB-AE64B26E80F8}" destId="{AD5DE81B-60B9-4B1E-9F1E-46CEDB064F3C}" srcOrd="0" destOrd="0" parTransId="{CABF23FD-14E9-47D5-9FBD-E5D31747D03B}" sibTransId="{E13F8542-98C2-4469-8D9C-E85C490940F1}"/>
    <dgm:cxn modelId="{AC2F958C-DF63-42E2-AA8A-B54D83B95690}" type="presOf" srcId="{F7C7A64A-2346-4BE7-8A06-F66EC39846A5}" destId="{50287CF5-1592-478C-93B2-B73F70A2043B}" srcOrd="0" destOrd="0" presId="urn:microsoft.com/office/officeart/2005/8/layout/default"/>
    <dgm:cxn modelId="{B0C58B03-C31D-460F-8ADB-55727DA67D64}" type="presOf" srcId="{8C1EC1E9-DC50-426A-AEE3-26E21ADD91E9}" destId="{35FF65A6-3CF2-4B52-B0D4-9FA2A9DC07A8}" srcOrd="0" destOrd="0" presId="urn:microsoft.com/office/officeart/2005/8/layout/default"/>
    <dgm:cxn modelId="{0C5E4D68-7DB6-482F-80F8-02FDD72B0E78}" type="presOf" srcId="{AD5DE81B-60B9-4B1E-9F1E-46CEDB064F3C}" destId="{9706D2B2-11C2-4B09-92B2-5A5D5D331C99}" srcOrd="0" destOrd="0" presId="urn:microsoft.com/office/officeart/2005/8/layout/default"/>
    <dgm:cxn modelId="{AE92F162-5F4A-4785-96C4-1E56ADBCEEBC}" srcId="{55A316D0-5A7A-4BB7-91BB-AE64B26E80F8}" destId="{3B95C6D6-5DAD-4E09-93DA-C428402B0D91}" srcOrd="2" destOrd="0" parTransId="{11515FE7-D9AF-4E9E-A4FB-6E9272592616}" sibTransId="{FCF119F2-6EB2-43EF-A854-B21D3881252F}"/>
    <dgm:cxn modelId="{06C116CD-7D0B-4F0B-A689-3B6AAB9AF63A}" type="presOf" srcId="{3B95C6D6-5DAD-4E09-93DA-C428402B0D91}" destId="{1AC1CF04-0484-4135-8ABB-FB64F4A5BC5C}" srcOrd="0" destOrd="0" presId="urn:microsoft.com/office/officeart/2005/8/layout/default"/>
    <dgm:cxn modelId="{094BE688-596C-4F38-8554-B9EEA3477046}" type="presOf" srcId="{827469CF-7509-46FD-BC07-4036ADB24BB9}" destId="{BE45F916-3B8A-461F-BED6-A7BDAE3B9926}" srcOrd="0" destOrd="0" presId="urn:microsoft.com/office/officeart/2005/8/layout/default"/>
    <dgm:cxn modelId="{4D2E6C6B-36D3-43EE-86CD-FEDB84455177}" type="presParOf" srcId="{CE73C502-D136-4BBE-8F65-0346E8A3A568}" destId="{9706D2B2-11C2-4B09-92B2-5A5D5D331C99}" srcOrd="0" destOrd="0" presId="urn:microsoft.com/office/officeart/2005/8/layout/default"/>
    <dgm:cxn modelId="{69C4BF60-5B67-4B26-97BE-03B307260B95}" type="presParOf" srcId="{CE73C502-D136-4BBE-8F65-0346E8A3A568}" destId="{7CD9908F-8A0F-4BB4-8C8F-8C3FD6013211}" srcOrd="1" destOrd="0" presId="urn:microsoft.com/office/officeart/2005/8/layout/default"/>
    <dgm:cxn modelId="{93671E65-82DF-426A-AD66-E4EAC89011B5}" type="presParOf" srcId="{CE73C502-D136-4BBE-8F65-0346E8A3A568}" destId="{35FF65A6-3CF2-4B52-B0D4-9FA2A9DC07A8}" srcOrd="2" destOrd="0" presId="urn:microsoft.com/office/officeart/2005/8/layout/default"/>
    <dgm:cxn modelId="{DA51B532-0E72-4FC6-BE95-B17B03607226}" type="presParOf" srcId="{CE73C502-D136-4BBE-8F65-0346E8A3A568}" destId="{3DF672A5-7C0C-4049-A6A1-F4A10D265E3E}" srcOrd="3" destOrd="0" presId="urn:microsoft.com/office/officeart/2005/8/layout/default"/>
    <dgm:cxn modelId="{864C7C65-62C1-4383-A10A-B518BBC56A8A}" type="presParOf" srcId="{CE73C502-D136-4BBE-8F65-0346E8A3A568}" destId="{1AC1CF04-0484-4135-8ABB-FB64F4A5BC5C}" srcOrd="4" destOrd="0" presId="urn:microsoft.com/office/officeart/2005/8/layout/default"/>
    <dgm:cxn modelId="{C0951935-FFC2-4440-886C-BF647F1068F3}" type="presParOf" srcId="{CE73C502-D136-4BBE-8F65-0346E8A3A568}" destId="{54D0F03F-ECDE-4828-B4F1-33D0A55F1B0B}" srcOrd="5" destOrd="0" presId="urn:microsoft.com/office/officeart/2005/8/layout/default"/>
    <dgm:cxn modelId="{1B9AFF1A-092B-4472-9E11-55079832810E}" type="presParOf" srcId="{CE73C502-D136-4BBE-8F65-0346E8A3A568}" destId="{50287CF5-1592-478C-93B2-B73F70A2043B}" srcOrd="6" destOrd="0" presId="urn:microsoft.com/office/officeart/2005/8/layout/default"/>
    <dgm:cxn modelId="{0EAAC4EC-5848-4717-8A3F-C1099507A879}" type="presParOf" srcId="{CE73C502-D136-4BBE-8F65-0346E8A3A568}" destId="{3660C124-8E37-45AE-996E-9C77DB032CC3}" srcOrd="7" destOrd="0" presId="urn:microsoft.com/office/officeart/2005/8/layout/default"/>
    <dgm:cxn modelId="{6E55B844-2451-4D74-8755-D4E32461F80A}" type="presParOf" srcId="{CE73C502-D136-4BBE-8F65-0346E8A3A568}" destId="{BE45F916-3B8A-461F-BED6-A7BDAE3B992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EEB20A-E5BE-4D9D-B3AD-5FE157C999A5}" type="doc">
      <dgm:prSet loTypeId="urn:microsoft.com/office/officeart/2005/8/layout/defaul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FBB54BA8-C2BD-41E1-A0EF-EC02C7AE3FBB}">
      <dgm:prSet phldrT="[Текст]" custT="1"/>
      <dgm:spPr/>
      <dgm:t>
        <a:bodyPr/>
        <a:lstStyle/>
        <a:p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Родительский клуб</a:t>
          </a:r>
        </a:p>
        <a:p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«Ты не один»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B6BA62-9FE7-4866-91E9-0CEC66BF638B}" type="parTrans" cxnId="{B8089663-5EB0-4C68-9575-CCF716539B1F}">
      <dgm:prSet/>
      <dgm:spPr/>
      <dgm:t>
        <a:bodyPr/>
        <a:lstStyle/>
        <a:p>
          <a:endParaRPr lang="ru-RU"/>
        </a:p>
      </dgm:t>
    </dgm:pt>
    <dgm:pt modelId="{99072271-96EE-4DDA-995F-1A6042DBCDCE}" type="sibTrans" cxnId="{B8089663-5EB0-4C68-9575-CCF716539B1F}">
      <dgm:prSet/>
      <dgm:spPr/>
      <dgm:t>
        <a:bodyPr/>
        <a:lstStyle/>
        <a:p>
          <a:endParaRPr lang="ru-RU"/>
        </a:p>
      </dgm:t>
    </dgm:pt>
    <dgm:pt modelId="{381181B9-BDE9-4956-AFD9-FD14E758EA93}">
      <dgm:prSet phldrT="[Текст]" custT="1"/>
      <dgm:spPr/>
      <dgm:t>
        <a:bodyPr/>
        <a:lstStyle/>
        <a:p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психологическая служба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7BD196-ECEA-412E-8369-1676301C2111}" type="parTrans" cxnId="{509B1F17-3814-42C2-BF13-1B79F69FE17A}">
      <dgm:prSet/>
      <dgm:spPr/>
      <dgm:t>
        <a:bodyPr/>
        <a:lstStyle/>
        <a:p>
          <a:endParaRPr lang="ru-RU"/>
        </a:p>
      </dgm:t>
    </dgm:pt>
    <dgm:pt modelId="{4F754CC6-A2BF-4B16-89EC-2B9C3E8FBE29}" type="sibTrans" cxnId="{509B1F17-3814-42C2-BF13-1B79F69FE17A}">
      <dgm:prSet/>
      <dgm:spPr/>
      <dgm:t>
        <a:bodyPr/>
        <a:lstStyle/>
        <a:p>
          <a:endParaRPr lang="ru-RU"/>
        </a:p>
      </dgm:t>
    </dgm:pt>
    <dgm:pt modelId="{5C8B5ED8-5024-48A7-A2DD-2D4A1DB36E0D}">
      <dgm:prSet phldrT="[Текст]" custT="1"/>
      <dgm:spPr/>
      <dgm:t>
        <a:bodyPr/>
        <a:lstStyle/>
        <a:p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МБОУ ДО </a:t>
          </a:r>
        </a:p>
        <a:p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«Детско-юношеский центр»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D8D500-2452-442F-85E6-EFA338C8B92D}" type="parTrans" cxnId="{4A253864-48EF-4358-9A6D-7DB45FB80FAA}">
      <dgm:prSet/>
      <dgm:spPr/>
      <dgm:t>
        <a:bodyPr/>
        <a:lstStyle/>
        <a:p>
          <a:endParaRPr lang="ru-RU"/>
        </a:p>
      </dgm:t>
    </dgm:pt>
    <dgm:pt modelId="{9AA4462A-08AD-4DCD-98AB-E1AF098D29D2}" type="sibTrans" cxnId="{4A253864-48EF-4358-9A6D-7DB45FB80FAA}">
      <dgm:prSet/>
      <dgm:spPr/>
      <dgm:t>
        <a:bodyPr/>
        <a:lstStyle/>
        <a:p>
          <a:endParaRPr lang="ru-RU"/>
        </a:p>
      </dgm:t>
    </dgm:pt>
    <dgm:pt modelId="{C8732557-AACB-4443-A4F0-DCE6567F1A66}" type="pres">
      <dgm:prSet presAssocID="{3BEEB20A-E5BE-4D9D-B3AD-5FE157C999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EDF164-8C3E-467D-B2E2-92382709933E}" type="pres">
      <dgm:prSet presAssocID="{FBB54BA8-C2BD-41E1-A0EF-EC02C7AE3FB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EF136D-E339-4A21-AB9D-EA372F280EE1}" type="pres">
      <dgm:prSet presAssocID="{99072271-96EE-4DDA-995F-1A6042DBCDCE}" presName="sibTrans" presStyleCnt="0"/>
      <dgm:spPr/>
    </dgm:pt>
    <dgm:pt modelId="{3D21DDA9-24F7-4DC8-80DA-B8D7A80DDBBB}" type="pres">
      <dgm:prSet presAssocID="{381181B9-BDE9-4956-AFD9-FD14E758EA9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01031E-4955-49FE-811A-414153B8DEA4}" type="pres">
      <dgm:prSet presAssocID="{4F754CC6-A2BF-4B16-89EC-2B9C3E8FBE29}" presName="sibTrans" presStyleCnt="0"/>
      <dgm:spPr/>
    </dgm:pt>
    <dgm:pt modelId="{DC8A68B4-1120-47AF-B463-618E22E3ACBE}" type="pres">
      <dgm:prSet presAssocID="{5C8B5ED8-5024-48A7-A2DD-2D4A1DB36E0D}" presName="node" presStyleLbl="node1" presStyleIdx="2" presStyleCnt="3" custLinFactNeighborY="24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A33D1A-A7BC-4F38-83A5-DD6CADB80714}" type="presOf" srcId="{5C8B5ED8-5024-48A7-A2DD-2D4A1DB36E0D}" destId="{DC8A68B4-1120-47AF-B463-618E22E3ACBE}" srcOrd="0" destOrd="0" presId="urn:microsoft.com/office/officeart/2005/8/layout/default"/>
    <dgm:cxn modelId="{15FAC02A-9239-4077-8EB2-6915EA41C2F2}" type="presOf" srcId="{381181B9-BDE9-4956-AFD9-FD14E758EA93}" destId="{3D21DDA9-24F7-4DC8-80DA-B8D7A80DDBBB}" srcOrd="0" destOrd="0" presId="urn:microsoft.com/office/officeart/2005/8/layout/default"/>
    <dgm:cxn modelId="{4A253864-48EF-4358-9A6D-7DB45FB80FAA}" srcId="{3BEEB20A-E5BE-4D9D-B3AD-5FE157C999A5}" destId="{5C8B5ED8-5024-48A7-A2DD-2D4A1DB36E0D}" srcOrd="2" destOrd="0" parTransId="{05D8D500-2452-442F-85E6-EFA338C8B92D}" sibTransId="{9AA4462A-08AD-4DCD-98AB-E1AF098D29D2}"/>
    <dgm:cxn modelId="{B8089663-5EB0-4C68-9575-CCF716539B1F}" srcId="{3BEEB20A-E5BE-4D9D-B3AD-5FE157C999A5}" destId="{FBB54BA8-C2BD-41E1-A0EF-EC02C7AE3FBB}" srcOrd="0" destOrd="0" parTransId="{16B6BA62-9FE7-4866-91E9-0CEC66BF638B}" sibTransId="{99072271-96EE-4DDA-995F-1A6042DBCDCE}"/>
    <dgm:cxn modelId="{B34B9D22-6885-4FB3-BE79-2B68D0F2377F}" type="presOf" srcId="{FBB54BA8-C2BD-41E1-A0EF-EC02C7AE3FBB}" destId="{93EDF164-8C3E-467D-B2E2-92382709933E}" srcOrd="0" destOrd="0" presId="urn:microsoft.com/office/officeart/2005/8/layout/default"/>
    <dgm:cxn modelId="{509B1F17-3814-42C2-BF13-1B79F69FE17A}" srcId="{3BEEB20A-E5BE-4D9D-B3AD-5FE157C999A5}" destId="{381181B9-BDE9-4956-AFD9-FD14E758EA93}" srcOrd="1" destOrd="0" parTransId="{E77BD196-ECEA-412E-8369-1676301C2111}" sibTransId="{4F754CC6-A2BF-4B16-89EC-2B9C3E8FBE29}"/>
    <dgm:cxn modelId="{A8CD6845-6891-4DF9-B6CC-C57329D0ADD0}" type="presOf" srcId="{3BEEB20A-E5BE-4D9D-B3AD-5FE157C999A5}" destId="{C8732557-AACB-4443-A4F0-DCE6567F1A66}" srcOrd="0" destOrd="0" presId="urn:microsoft.com/office/officeart/2005/8/layout/default"/>
    <dgm:cxn modelId="{BC7122F8-1AF6-42AC-BEA1-5C9BDB57540F}" type="presParOf" srcId="{C8732557-AACB-4443-A4F0-DCE6567F1A66}" destId="{93EDF164-8C3E-467D-B2E2-92382709933E}" srcOrd="0" destOrd="0" presId="urn:microsoft.com/office/officeart/2005/8/layout/default"/>
    <dgm:cxn modelId="{C65E767A-C0E5-49F0-BB11-0FA71815A71E}" type="presParOf" srcId="{C8732557-AACB-4443-A4F0-DCE6567F1A66}" destId="{45EF136D-E339-4A21-AB9D-EA372F280EE1}" srcOrd="1" destOrd="0" presId="urn:microsoft.com/office/officeart/2005/8/layout/default"/>
    <dgm:cxn modelId="{E3CBF6F5-E776-419D-9EDB-76A80CE15C72}" type="presParOf" srcId="{C8732557-AACB-4443-A4F0-DCE6567F1A66}" destId="{3D21DDA9-24F7-4DC8-80DA-B8D7A80DDBBB}" srcOrd="2" destOrd="0" presId="urn:microsoft.com/office/officeart/2005/8/layout/default"/>
    <dgm:cxn modelId="{D0FFDBD0-8360-4859-8E80-7F93F700AD9B}" type="presParOf" srcId="{C8732557-AACB-4443-A4F0-DCE6567F1A66}" destId="{A101031E-4955-49FE-811A-414153B8DEA4}" srcOrd="3" destOrd="0" presId="urn:microsoft.com/office/officeart/2005/8/layout/default"/>
    <dgm:cxn modelId="{4E4F22DA-800F-4E9F-A7C0-BFA2DC1CE2F0}" type="presParOf" srcId="{C8732557-AACB-4443-A4F0-DCE6567F1A66}" destId="{DC8A68B4-1120-47AF-B463-618E22E3ACBE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C1E479-8BC2-4649-8CD8-212D9CD73634}" type="doc">
      <dgm:prSet loTypeId="urn:microsoft.com/office/officeart/2005/8/layout/defaul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71F9061D-3CF7-4291-9E86-C951A70B97D4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КГБУ СО Центр семьи «Ачинский»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990921-0542-49EA-B38D-FF1DADE64990}" type="parTrans" cxnId="{B50ED585-5C91-4C6C-A752-D3381E0C2972}">
      <dgm:prSet/>
      <dgm:spPr/>
      <dgm:t>
        <a:bodyPr/>
        <a:lstStyle/>
        <a:p>
          <a:endParaRPr lang="ru-RU"/>
        </a:p>
      </dgm:t>
    </dgm:pt>
    <dgm:pt modelId="{4557F700-5DC1-4CAD-951C-2DFB01E54165}" type="sibTrans" cxnId="{B50ED585-5C91-4C6C-A752-D3381E0C2972}">
      <dgm:prSet/>
      <dgm:spPr/>
      <dgm:t>
        <a:bodyPr/>
        <a:lstStyle/>
        <a:p>
          <a:endParaRPr lang="ru-RU"/>
        </a:p>
      </dgm:t>
    </dgm:pt>
    <dgm:pt modelId="{0C8E022A-1C0D-4889-B2DF-89F1C76B41CE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МО МВД России «Ачинский»</a:t>
          </a:r>
          <a:endParaRPr lang="ru-RU" dirty="0"/>
        </a:p>
      </dgm:t>
    </dgm:pt>
    <dgm:pt modelId="{0B13675A-BD5C-44CE-BCF7-83DD0BCFFFB9}" type="parTrans" cxnId="{E881CA42-FD78-419A-B556-DF490F665DDD}">
      <dgm:prSet/>
      <dgm:spPr/>
      <dgm:t>
        <a:bodyPr/>
        <a:lstStyle/>
        <a:p>
          <a:endParaRPr lang="ru-RU"/>
        </a:p>
      </dgm:t>
    </dgm:pt>
    <dgm:pt modelId="{38ECB49C-DB18-4303-B578-2B4FA8E894A5}" type="sibTrans" cxnId="{E881CA42-FD78-419A-B556-DF490F665DDD}">
      <dgm:prSet/>
      <dgm:spPr/>
      <dgm:t>
        <a:bodyPr/>
        <a:lstStyle/>
        <a:p>
          <a:endParaRPr lang="ru-RU"/>
        </a:p>
      </dgm:t>
    </dgm:pt>
    <dgm:pt modelId="{C1E712CA-BD1D-4EA3-9821-56BBB70CFF92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МБУ ДО СШ «Ачинского района»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062854-6A1D-4B98-AE14-30C03B119104}" type="parTrans" cxnId="{403E5B65-6E6D-4B0A-A19C-E342307E97AE}">
      <dgm:prSet/>
      <dgm:spPr/>
      <dgm:t>
        <a:bodyPr/>
        <a:lstStyle/>
        <a:p>
          <a:endParaRPr lang="ru-RU"/>
        </a:p>
      </dgm:t>
    </dgm:pt>
    <dgm:pt modelId="{270DC4C0-9ACB-45E4-A240-0A9802A105D5}" type="sibTrans" cxnId="{403E5B65-6E6D-4B0A-A19C-E342307E97AE}">
      <dgm:prSet/>
      <dgm:spPr/>
      <dgm:t>
        <a:bodyPr/>
        <a:lstStyle/>
        <a:p>
          <a:endParaRPr lang="ru-RU"/>
        </a:p>
      </dgm:t>
    </dgm:pt>
    <dgm:pt modelId="{D32FE635-E852-46AF-B28C-47A58594B689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КГБУЗ «Красноярский краевой наркологический диспансер №1» </a:t>
          </a:r>
          <a:endParaRPr lang="ru-RU" dirty="0"/>
        </a:p>
      </dgm:t>
    </dgm:pt>
    <dgm:pt modelId="{AC2FE495-7AC0-4CC6-A6A4-48B093B9F7E6}" type="parTrans" cxnId="{B03A4441-0138-4721-B5C5-3347061E196F}">
      <dgm:prSet/>
      <dgm:spPr/>
      <dgm:t>
        <a:bodyPr/>
        <a:lstStyle/>
        <a:p>
          <a:endParaRPr lang="ru-RU"/>
        </a:p>
      </dgm:t>
    </dgm:pt>
    <dgm:pt modelId="{CE481089-9D1E-4348-BE2D-482E5F5F5419}" type="sibTrans" cxnId="{B03A4441-0138-4721-B5C5-3347061E196F}">
      <dgm:prSet/>
      <dgm:spPr/>
      <dgm:t>
        <a:bodyPr/>
        <a:lstStyle/>
        <a:p>
          <a:endParaRPr lang="ru-RU"/>
        </a:p>
      </dgm:t>
    </dgm:pt>
    <dgm:pt modelId="{03C199E0-C818-4541-B276-5D69CB99C5A4}">
      <dgm:prSet/>
      <dgm:spPr/>
      <dgm:t>
        <a:bodyPr/>
        <a:lstStyle/>
        <a:p>
          <a:r>
            <a: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КГАУ СО "Реабилитационный центр для детей и подростков с ограниченными возможностям" </a:t>
          </a:r>
          <a:endParaRPr lang="ru-RU" dirty="0"/>
        </a:p>
      </dgm:t>
    </dgm:pt>
    <dgm:pt modelId="{9A04170C-0D7B-4716-8092-D34B33939713}" type="parTrans" cxnId="{5C1F6E18-AC40-420E-95F7-ABF73B6B3565}">
      <dgm:prSet/>
      <dgm:spPr/>
      <dgm:t>
        <a:bodyPr/>
        <a:lstStyle/>
        <a:p>
          <a:endParaRPr lang="ru-RU"/>
        </a:p>
      </dgm:t>
    </dgm:pt>
    <dgm:pt modelId="{D0F36A38-562A-4490-9CE7-B2160A0B487B}" type="sibTrans" cxnId="{5C1F6E18-AC40-420E-95F7-ABF73B6B3565}">
      <dgm:prSet/>
      <dgm:spPr/>
      <dgm:t>
        <a:bodyPr/>
        <a:lstStyle/>
        <a:p>
          <a:endParaRPr lang="ru-RU"/>
        </a:p>
      </dgm:t>
    </dgm:pt>
    <dgm:pt modelId="{F154C43A-436E-434F-9FF3-AB29B7216E6E}" type="pres">
      <dgm:prSet presAssocID="{C5C1E479-8BC2-4649-8CD8-212D9CD7363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E70AB4-DA6F-495F-ACD1-510FD011DB6D}" type="pres">
      <dgm:prSet presAssocID="{71F9061D-3CF7-4291-9E86-C951A70B97D4}" presName="node" presStyleLbl="node1" presStyleIdx="0" presStyleCnt="5" custScaleX="91506" custScaleY="86750" custLinFactNeighborX="6899" custLinFactNeighborY="-528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E2B27D-0CC4-43F0-B3C1-EDA41FF546EB}" type="pres">
      <dgm:prSet presAssocID="{4557F700-5DC1-4CAD-951C-2DFB01E54165}" presName="sibTrans" presStyleCnt="0"/>
      <dgm:spPr/>
    </dgm:pt>
    <dgm:pt modelId="{26139123-FCD4-42C7-8779-40BE52576941}" type="pres">
      <dgm:prSet presAssocID="{0C8E022A-1C0D-4889-B2DF-89F1C76B41CE}" presName="node" presStyleLbl="node1" presStyleIdx="1" presStyleCnt="5" custLinFactNeighborX="56030" custLinFactNeighborY="403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F360D8-F324-4983-8133-65627A0A3D97}" type="pres">
      <dgm:prSet presAssocID="{38ECB49C-DB18-4303-B578-2B4FA8E894A5}" presName="sibTrans" presStyleCnt="0"/>
      <dgm:spPr/>
    </dgm:pt>
    <dgm:pt modelId="{AD8EFF05-B2E9-4A9F-BA0A-E849CAA90492}" type="pres">
      <dgm:prSet presAssocID="{03C199E0-C818-4541-B276-5D69CB99C5A4}" presName="node" presStyleLbl="node1" presStyleIdx="2" presStyleCnt="5" custLinFactX="-18253" custLinFactY="43809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04FB00-59A8-498D-84E9-8888A1CEFDBA}" type="pres">
      <dgm:prSet presAssocID="{D0F36A38-562A-4490-9CE7-B2160A0B487B}" presName="sibTrans" presStyleCnt="0"/>
      <dgm:spPr/>
    </dgm:pt>
    <dgm:pt modelId="{D861C654-9EB2-4CEF-924C-BC79D20F5BC5}" type="pres">
      <dgm:prSet presAssocID="{D32FE635-E852-46AF-B28C-47A58594B689}" presName="node" presStyleLbl="node1" presStyleIdx="3" presStyleCnt="5" custScaleX="115335" custScaleY="90914" custLinFactX="57099" custLinFactY="-65849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AECB0F-9003-40AC-983F-61E3A210AF6F}" type="pres">
      <dgm:prSet presAssocID="{CE481089-9D1E-4348-BE2D-482E5F5F5419}" presName="sibTrans" presStyleCnt="0"/>
      <dgm:spPr/>
    </dgm:pt>
    <dgm:pt modelId="{E70708B0-3FDD-4D0A-B6AD-A1DAAF88D606}" type="pres">
      <dgm:prSet presAssocID="{C1E712CA-BD1D-4EA3-9821-56BBB70CFF92}" presName="node" presStyleLbl="node1" presStyleIdx="4" presStyleCnt="5" custLinFactX="-29578" custLinFactNeighborX="-100000" custLinFactNeighborY="-76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3A4441-0138-4721-B5C5-3347061E196F}" srcId="{C5C1E479-8BC2-4649-8CD8-212D9CD73634}" destId="{D32FE635-E852-46AF-B28C-47A58594B689}" srcOrd="3" destOrd="0" parTransId="{AC2FE495-7AC0-4CC6-A6A4-48B093B9F7E6}" sibTransId="{CE481089-9D1E-4348-BE2D-482E5F5F5419}"/>
    <dgm:cxn modelId="{DD62657B-7D96-455F-ABCB-5ED1B1981240}" type="presOf" srcId="{C1E712CA-BD1D-4EA3-9821-56BBB70CFF92}" destId="{E70708B0-3FDD-4D0A-B6AD-A1DAAF88D606}" srcOrd="0" destOrd="0" presId="urn:microsoft.com/office/officeart/2005/8/layout/default"/>
    <dgm:cxn modelId="{5C1F6E18-AC40-420E-95F7-ABF73B6B3565}" srcId="{C5C1E479-8BC2-4649-8CD8-212D9CD73634}" destId="{03C199E0-C818-4541-B276-5D69CB99C5A4}" srcOrd="2" destOrd="0" parTransId="{9A04170C-0D7B-4716-8092-D34B33939713}" sibTransId="{D0F36A38-562A-4490-9CE7-B2160A0B487B}"/>
    <dgm:cxn modelId="{337299B6-754B-4864-93DA-EFBD13B75070}" type="presOf" srcId="{D32FE635-E852-46AF-B28C-47A58594B689}" destId="{D861C654-9EB2-4CEF-924C-BC79D20F5BC5}" srcOrd="0" destOrd="0" presId="urn:microsoft.com/office/officeart/2005/8/layout/default"/>
    <dgm:cxn modelId="{972ECB9D-230C-410D-A919-5751D25AD668}" type="presOf" srcId="{71F9061D-3CF7-4291-9E86-C951A70B97D4}" destId="{19E70AB4-DA6F-495F-ACD1-510FD011DB6D}" srcOrd="0" destOrd="0" presId="urn:microsoft.com/office/officeart/2005/8/layout/default"/>
    <dgm:cxn modelId="{A6A46B07-FCD8-4693-9756-B8E1CBAD7CFD}" type="presOf" srcId="{C5C1E479-8BC2-4649-8CD8-212D9CD73634}" destId="{F154C43A-436E-434F-9FF3-AB29B7216E6E}" srcOrd="0" destOrd="0" presId="urn:microsoft.com/office/officeart/2005/8/layout/default"/>
    <dgm:cxn modelId="{FDBD0A1C-DE78-4237-AB7C-DB532BB7FD1A}" type="presOf" srcId="{03C199E0-C818-4541-B276-5D69CB99C5A4}" destId="{AD8EFF05-B2E9-4A9F-BA0A-E849CAA90492}" srcOrd="0" destOrd="0" presId="urn:microsoft.com/office/officeart/2005/8/layout/default"/>
    <dgm:cxn modelId="{B073623D-5098-4968-BE41-CE6B7885F333}" type="presOf" srcId="{0C8E022A-1C0D-4889-B2DF-89F1C76B41CE}" destId="{26139123-FCD4-42C7-8779-40BE52576941}" srcOrd="0" destOrd="0" presId="urn:microsoft.com/office/officeart/2005/8/layout/default"/>
    <dgm:cxn modelId="{B50ED585-5C91-4C6C-A752-D3381E0C2972}" srcId="{C5C1E479-8BC2-4649-8CD8-212D9CD73634}" destId="{71F9061D-3CF7-4291-9E86-C951A70B97D4}" srcOrd="0" destOrd="0" parTransId="{D8990921-0542-49EA-B38D-FF1DADE64990}" sibTransId="{4557F700-5DC1-4CAD-951C-2DFB01E54165}"/>
    <dgm:cxn modelId="{403E5B65-6E6D-4B0A-A19C-E342307E97AE}" srcId="{C5C1E479-8BC2-4649-8CD8-212D9CD73634}" destId="{C1E712CA-BD1D-4EA3-9821-56BBB70CFF92}" srcOrd="4" destOrd="0" parTransId="{4F062854-6A1D-4B98-AE14-30C03B119104}" sibTransId="{270DC4C0-9ACB-45E4-A240-0A9802A105D5}"/>
    <dgm:cxn modelId="{E881CA42-FD78-419A-B556-DF490F665DDD}" srcId="{C5C1E479-8BC2-4649-8CD8-212D9CD73634}" destId="{0C8E022A-1C0D-4889-B2DF-89F1C76B41CE}" srcOrd="1" destOrd="0" parTransId="{0B13675A-BD5C-44CE-BCF7-83DD0BCFFFB9}" sibTransId="{38ECB49C-DB18-4303-B578-2B4FA8E894A5}"/>
    <dgm:cxn modelId="{F913003A-103C-400B-A924-365EE518836B}" type="presParOf" srcId="{F154C43A-436E-434F-9FF3-AB29B7216E6E}" destId="{19E70AB4-DA6F-495F-ACD1-510FD011DB6D}" srcOrd="0" destOrd="0" presId="urn:microsoft.com/office/officeart/2005/8/layout/default"/>
    <dgm:cxn modelId="{F22F64E4-8073-4768-8C23-2D1C5E65ECE5}" type="presParOf" srcId="{F154C43A-436E-434F-9FF3-AB29B7216E6E}" destId="{C4E2B27D-0CC4-43F0-B3C1-EDA41FF546EB}" srcOrd="1" destOrd="0" presId="urn:microsoft.com/office/officeart/2005/8/layout/default"/>
    <dgm:cxn modelId="{B34458A6-ED05-40C3-8DD7-F1824F05715C}" type="presParOf" srcId="{F154C43A-436E-434F-9FF3-AB29B7216E6E}" destId="{26139123-FCD4-42C7-8779-40BE52576941}" srcOrd="2" destOrd="0" presId="urn:microsoft.com/office/officeart/2005/8/layout/default"/>
    <dgm:cxn modelId="{756E025A-4C2B-4843-B05E-01DF0B56DCCD}" type="presParOf" srcId="{F154C43A-436E-434F-9FF3-AB29B7216E6E}" destId="{A3F360D8-F324-4983-8133-65627A0A3D97}" srcOrd="3" destOrd="0" presId="urn:microsoft.com/office/officeart/2005/8/layout/default"/>
    <dgm:cxn modelId="{04042093-8D86-44C9-AB97-46A63764157E}" type="presParOf" srcId="{F154C43A-436E-434F-9FF3-AB29B7216E6E}" destId="{AD8EFF05-B2E9-4A9F-BA0A-E849CAA90492}" srcOrd="4" destOrd="0" presId="urn:microsoft.com/office/officeart/2005/8/layout/default"/>
    <dgm:cxn modelId="{3C797D52-D4E9-4F15-8B52-B7E74219575D}" type="presParOf" srcId="{F154C43A-436E-434F-9FF3-AB29B7216E6E}" destId="{4204FB00-59A8-498D-84E9-8888A1CEFDBA}" srcOrd="5" destOrd="0" presId="urn:microsoft.com/office/officeart/2005/8/layout/default"/>
    <dgm:cxn modelId="{906D0E3D-C55B-4872-BFEF-1A8C72B6591C}" type="presParOf" srcId="{F154C43A-436E-434F-9FF3-AB29B7216E6E}" destId="{D861C654-9EB2-4CEF-924C-BC79D20F5BC5}" srcOrd="6" destOrd="0" presId="urn:microsoft.com/office/officeart/2005/8/layout/default"/>
    <dgm:cxn modelId="{CFE151B0-15D0-436A-86D6-F835DF1200F5}" type="presParOf" srcId="{F154C43A-436E-434F-9FF3-AB29B7216E6E}" destId="{23AECB0F-9003-40AC-983F-61E3A210AF6F}" srcOrd="7" destOrd="0" presId="urn:microsoft.com/office/officeart/2005/8/layout/default"/>
    <dgm:cxn modelId="{52467E4F-81CC-42A0-95A5-3759C44AE373}" type="presParOf" srcId="{F154C43A-436E-434F-9FF3-AB29B7216E6E}" destId="{E70708B0-3FDD-4D0A-B6AD-A1DAAF88D60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225D917-76EC-428D-914F-9338D4962352}" type="doc">
      <dgm:prSet loTypeId="urn:microsoft.com/office/officeart/2005/8/layout/matrix1" loCatId="matrix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13C587B8-9B86-4D45-88D6-82A4AFF3AB3B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составе родительского клуба «Ты нее один» 28% родителей муниципалитета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FA9FCB-48CF-416F-838C-CBC043F86A32}" type="parTrans" cxnId="{61078AF8-2668-4134-A26E-CC5C76E4BA8D}">
      <dgm:prSet/>
      <dgm:spPr/>
      <dgm:t>
        <a:bodyPr/>
        <a:lstStyle/>
        <a:p>
          <a:endParaRPr lang="ru-RU"/>
        </a:p>
      </dgm:t>
    </dgm:pt>
    <dgm:pt modelId="{3545D4EF-3BD9-4048-A0C0-2C34FE29B0AE}" type="sibTrans" cxnId="{61078AF8-2668-4134-A26E-CC5C76E4BA8D}">
      <dgm:prSet/>
      <dgm:spPr/>
      <dgm:t>
        <a:bodyPr/>
        <a:lstStyle/>
        <a:p>
          <a:endParaRPr lang="ru-RU"/>
        </a:p>
      </dgm:t>
    </dgm:pt>
    <dgm:pt modelId="{FB5DD622-10AA-4E0A-8FB9-F8F944D2B991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12 родителей вошли в состав управляющего совета ОО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CFE884-F2F5-4897-A74E-B0FC72BC44EA}" type="parTrans" cxnId="{2FD2255B-4A2C-48F3-B355-67E5B02D3C7E}">
      <dgm:prSet/>
      <dgm:spPr/>
      <dgm:t>
        <a:bodyPr/>
        <a:lstStyle/>
        <a:p>
          <a:endParaRPr lang="ru-RU"/>
        </a:p>
      </dgm:t>
    </dgm:pt>
    <dgm:pt modelId="{5988C222-F74D-4DB1-BA67-A974DB8A5EA3}" type="sibTrans" cxnId="{2FD2255B-4A2C-48F3-B355-67E5B02D3C7E}">
      <dgm:prSet/>
      <dgm:spPr/>
      <dgm:t>
        <a:bodyPr/>
        <a:lstStyle/>
        <a:p>
          <a:endParaRPr lang="ru-RU"/>
        </a:p>
      </dgm:t>
    </dgm:pt>
    <dgm:pt modelId="{976F3F55-C953-40B6-B9A8-15E28ED46C8C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Родитель вошел в состав Родительского совета при Министерстве образования Красноярского края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138993-7E7A-41F7-86FB-030FED9EC7C0}" type="parTrans" cxnId="{1F57A4AA-4EC6-4FF5-A95F-A435F0F24D2A}">
      <dgm:prSet/>
      <dgm:spPr/>
      <dgm:t>
        <a:bodyPr/>
        <a:lstStyle/>
        <a:p>
          <a:endParaRPr lang="ru-RU"/>
        </a:p>
      </dgm:t>
    </dgm:pt>
    <dgm:pt modelId="{80C60620-8978-4E60-B486-118DA6F1F381}" type="sibTrans" cxnId="{1F57A4AA-4EC6-4FF5-A95F-A435F0F24D2A}">
      <dgm:prSet/>
      <dgm:spPr/>
      <dgm:t>
        <a:bodyPr/>
        <a:lstStyle/>
        <a:p>
          <a:endParaRPr lang="ru-RU"/>
        </a:p>
      </dgm:t>
    </dgm:pt>
    <dgm:pt modelId="{EE892870-8138-4B93-AA1C-203F89A6897D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ДОО реализует проект совместно с родителями «Иппотерапия как средство социализации детей»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13CD35-5EF2-493F-9E06-10C30E818E4D}" type="parTrans" cxnId="{5419FDA1-96F5-4EEC-BE15-D57C3895C312}">
      <dgm:prSet/>
      <dgm:spPr/>
      <dgm:t>
        <a:bodyPr/>
        <a:lstStyle/>
        <a:p>
          <a:endParaRPr lang="ru-RU"/>
        </a:p>
      </dgm:t>
    </dgm:pt>
    <dgm:pt modelId="{37CCF991-A1BD-436D-B1D6-B539EC5DD858}" type="sibTrans" cxnId="{5419FDA1-96F5-4EEC-BE15-D57C3895C312}">
      <dgm:prSet/>
      <dgm:spPr/>
      <dgm:t>
        <a:bodyPr/>
        <a:lstStyle/>
        <a:p>
          <a:endParaRPr lang="ru-RU"/>
        </a:p>
      </dgm:t>
    </dgm:pt>
    <dgm:pt modelId="{62B54069-D757-496E-BEAB-C1EF125B17FB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Показатели на начало 2024 года</a:t>
          </a:r>
          <a:endParaRPr lang="ru-RU" dirty="0"/>
        </a:p>
      </dgm:t>
    </dgm:pt>
    <dgm:pt modelId="{B1DD3677-54B1-4539-8760-2C25F6B8C3C3}" type="sibTrans" cxnId="{B82BA856-E5A4-4811-9DBE-CC76F4781433}">
      <dgm:prSet/>
      <dgm:spPr/>
      <dgm:t>
        <a:bodyPr/>
        <a:lstStyle/>
        <a:p>
          <a:endParaRPr lang="ru-RU"/>
        </a:p>
      </dgm:t>
    </dgm:pt>
    <dgm:pt modelId="{DC615869-D8E2-4033-93DF-059932C04158}" type="parTrans" cxnId="{B82BA856-E5A4-4811-9DBE-CC76F4781433}">
      <dgm:prSet/>
      <dgm:spPr/>
      <dgm:t>
        <a:bodyPr/>
        <a:lstStyle/>
        <a:p>
          <a:endParaRPr lang="ru-RU"/>
        </a:p>
      </dgm:t>
    </dgm:pt>
    <dgm:pt modelId="{8D7694A2-4453-4C8E-AEFC-C0632B0A00DD}">
      <dgm:prSet/>
      <dgm:spPr/>
      <dgm:t>
        <a:bodyPr/>
        <a:lstStyle/>
        <a:p>
          <a:endParaRPr lang="ru-RU"/>
        </a:p>
      </dgm:t>
    </dgm:pt>
    <dgm:pt modelId="{A03FB0C6-9DA0-428B-A741-5C257CCAC2A0}" type="parTrans" cxnId="{92560ECD-923E-4E5D-9AA0-838C0E17584B}">
      <dgm:prSet/>
      <dgm:spPr/>
      <dgm:t>
        <a:bodyPr/>
        <a:lstStyle/>
        <a:p>
          <a:endParaRPr lang="ru-RU"/>
        </a:p>
      </dgm:t>
    </dgm:pt>
    <dgm:pt modelId="{1A234E10-39ED-4BA6-9A9E-6839B4FB46CF}" type="sibTrans" cxnId="{92560ECD-923E-4E5D-9AA0-838C0E17584B}">
      <dgm:prSet/>
      <dgm:spPr/>
      <dgm:t>
        <a:bodyPr/>
        <a:lstStyle/>
        <a:p>
          <a:endParaRPr lang="ru-RU"/>
        </a:p>
      </dgm:t>
    </dgm:pt>
    <dgm:pt modelId="{44E6A240-1A86-4747-BD8F-A33C4A9C9E14}" type="pres">
      <dgm:prSet presAssocID="{C225D917-76EC-428D-914F-9338D496235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3A379B-129D-4526-B92F-89344D871A3E}" type="pres">
      <dgm:prSet presAssocID="{C225D917-76EC-428D-914F-9338D4962352}" presName="matrix" presStyleCnt="0"/>
      <dgm:spPr/>
    </dgm:pt>
    <dgm:pt modelId="{D977CB3A-D5AD-41E1-9E38-25175B65A6DB}" type="pres">
      <dgm:prSet presAssocID="{C225D917-76EC-428D-914F-9338D4962352}" presName="tile1" presStyleLbl="node1" presStyleIdx="0" presStyleCnt="4"/>
      <dgm:spPr/>
      <dgm:t>
        <a:bodyPr/>
        <a:lstStyle/>
        <a:p>
          <a:endParaRPr lang="ru-RU"/>
        </a:p>
      </dgm:t>
    </dgm:pt>
    <dgm:pt modelId="{DECBBC1B-2BDA-45DF-A170-B3F01DDF14F0}" type="pres">
      <dgm:prSet presAssocID="{C225D917-76EC-428D-914F-9338D496235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BF776F-F14B-452D-875A-A6377E9C9940}" type="pres">
      <dgm:prSet presAssocID="{C225D917-76EC-428D-914F-9338D4962352}" presName="tile2" presStyleLbl="node1" presStyleIdx="1" presStyleCnt="4" custLinFactNeighborX="-613" custLinFactNeighborY="0"/>
      <dgm:spPr/>
      <dgm:t>
        <a:bodyPr/>
        <a:lstStyle/>
        <a:p>
          <a:endParaRPr lang="ru-RU"/>
        </a:p>
      </dgm:t>
    </dgm:pt>
    <dgm:pt modelId="{6855AF92-4F55-41BC-8D31-CE776EE8BF70}" type="pres">
      <dgm:prSet presAssocID="{C225D917-76EC-428D-914F-9338D496235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2BEF1F-7158-409D-8D09-F02FBBA3ECB1}" type="pres">
      <dgm:prSet presAssocID="{C225D917-76EC-428D-914F-9338D4962352}" presName="tile3" presStyleLbl="node1" presStyleIdx="2" presStyleCnt="4"/>
      <dgm:spPr/>
      <dgm:t>
        <a:bodyPr/>
        <a:lstStyle/>
        <a:p>
          <a:endParaRPr lang="ru-RU"/>
        </a:p>
      </dgm:t>
    </dgm:pt>
    <dgm:pt modelId="{AAADE760-518F-426D-BABC-FACD0D69A620}" type="pres">
      <dgm:prSet presAssocID="{C225D917-76EC-428D-914F-9338D496235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ED739F-FBBF-483F-BCFE-362BF1393B20}" type="pres">
      <dgm:prSet presAssocID="{C225D917-76EC-428D-914F-9338D4962352}" presName="tile4" presStyleLbl="node1" presStyleIdx="3" presStyleCnt="4"/>
      <dgm:spPr/>
      <dgm:t>
        <a:bodyPr/>
        <a:lstStyle/>
        <a:p>
          <a:endParaRPr lang="ru-RU"/>
        </a:p>
      </dgm:t>
    </dgm:pt>
    <dgm:pt modelId="{14FF2BF6-E07B-40BD-BC6D-742C85F302A1}" type="pres">
      <dgm:prSet presAssocID="{C225D917-76EC-428D-914F-9338D496235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6C67FD-A65C-4912-AE44-56EBF73786CD}" type="pres">
      <dgm:prSet presAssocID="{C225D917-76EC-428D-914F-9338D4962352}" presName="centerTile" presStyleLbl="fgShp" presStyleIdx="0" presStyleCnt="1" custScaleX="121460" custScaleY="127245" custLinFactNeighborX="1731" custLinFactNeighborY="-259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3C2D3161-1EF3-4ED1-AA45-169DB07716ED}" type="presOf" srcId="{FB5DD622-10AA-4E0A-8FB9-F8F944D2B991}" destId="{6855AF92-4F55-41BC-8D31-CE776EE8BF70}" srcOrd="1" destOrd="0" presId="urn:microsoft.com/office/officeart/2005/8/layout/matrix1"/>
    <dgm:cxn modelId="{3252024E-0BC0-40A6-85EF-42ACABFE04C4}" type="presOf" srcId="{FB5DD622-10AA-4E0A-8FB9-F8F944D2B991}" destId="{99BF776F-F14B-452D-875A-A6377E9C9940}" srcOrd="0" destOrd="0" presId="urn:microsoft.com/office/officeart/2005/8/layout/matrix1"/>
    <dgm:cxn modelId="{2FD2255B-4A2C-48F3-B355-67E5B02D3C7E}" srcId="{62B54069-D757-496E-BEAB-C1EF125B17FB}" destId="{FB5DD622-10AA-4E0A-8FB9-F8F944D2B991}" srcOrd="1" destOrd="0" parTransId="{46CFE884-F2F5-4897-A74E-B0FC72BC44EA}" sibTransId="{5988C222-F74D-4DB1-BA67-A974DB8A5EA3}"/>
    <dgm:cxn modelId="{09E2B409-3047-4FA8-A069-BF8793790161}" type="presOf" srcId="{13C587B8-9B86-4D45-88D6-82A4AFF3AB3B}" destId="{DECBBC1B-2BDA-45DF-A170-B3F01DDF14F0}" srcOrd="1" destOrd="0" presId="urn:microsoft.com/office/officeart/2005/8/layout/matrix1"/>
    <dgm:cxn modelId="{4E81DE84-D9B1-4BE5-BF8F-CA84D7F9A7F1}" type="presOf" srcId="{13C587B8-9B86-4D45-88D6-82A4AFF3AB3B}" destId="{D977CB3A-D5AD-41E1-9E38-25175B65A6DB}" srcOrd="0" destOrd="0" presId="urn:microsoft.com/office/officeart/2005/8/layout/matrix1"/>
    <dgm:cxn modelId="{336D3A3B-B029-4AFC-AEC5-E655A9B9C441}" type="presOf" srcId="{EE892870-8138-4B93-AA1C-203F89A6897D}" destId="{A2ED739F-FBBF-483F-BCFE-362BF1393B20}" srcOrd="0" destOrd="0" presId="urn:microsoft.com/office/officeart/2005/8/layout/matrix1"/>
    <dgm:cxn modelId="{DF1D038D-4519-4D57-8B24-892A07F74FB2}" type="presOf" srcId="{976F3F55-C953-40B6-B9A8-15E28ED46C8C}" destId="{AAADE760-518F-426D-BABC-FACD0D69A620}" srcOrd="1" destOrd="0" presId="urn:microsoft.com/office/officeart/2005/8/layout/matrix1"/>
    <dgm:cxn modelId="{0E527A31-9400-43CE-8301-7EA893DCD59B}" type="presOf" srcId="{C225D917-76EC-428D-914F-9338D4962352}" destId="{44E6A240-1A86-4747-BD8F-A33C4A9C9E14}" srcOrd="0" destOrd="0" presId="urn:microsoft.com/office/officeart/2005/8/layout/matrix1"/>
    <dgm:cxn modelId="{3F773F07-3106-4980-874E-DAA8A339903D}" type="presOf" srcId="{976F3F55-C953-40B6-B9A8-15E28ED46C8C}" destId="{A52BEF1F-7158-409D-8D09-F02FBBA3ECB1}" srcOrd="0" destOrd="0" presId="urn:microsoft.com/office/officeart/2005/8/layout/matrix1"/>
    <dgm:cxn modelId="{1F57A4AA-4EC6-4FF5-A95F-A435F0F24D2A}" srcId="{62B54069-D757-496E-BEAB-C1EF125B17FB}" destId="{976F3F55-C953-40B6-B9A8-15E28ED46C8C}" srcOrd="2" destOrd="0" parTransId="{FF138993-7E7A-41F7-86FB-030FED9EC7C0}" sibTransId="{80C60620-8978-4E60-B486-118DA6F1F381}"/>
    <dgm:cxn modelId="{5419FDA1-96F5-4EEC-BE15-D57C3895C312}" srcId="{62B54069-D757-496E-BEAB-C1EF125B17FB}" destId="{EE892870-8138-4B93-AA1C-203F89A6897D}" srcOrd="3" destOrd="0" parTransId="{5113CD35-5EF2-493F-9E06-10C30E818E4D}" sibTransId="{37CCF991-A1BD-436D-B1D6-B539EC5DD858}"/>
    <dgm:cxn modelId="{F6FE6541-3463-48E1-901B-5444C9DF84CB}" type="presOf" srcId="{EE892870-8138-4B93-AA1C-203F89A6897D}" destId="{14FF2BF6-E07B-40BD-BC6D-742C85F302A1}" srcOrd="1" destOrd="0" presId="urn:microsoft.com/office/officeart/2005/8/layout/matrix1"/>
    <dgm:cxn modelId="{0C9E9EC7-3F0C-4F8A-A2AC-3B2DC04DDEFE}" type="presOf" srcId="{62B54069-D757-496E-BEAB-C1EF125B17FB}" destId="{256C67FD-A65C-4912-AE44-56EBF73786CD}" srcOrd="0" destOrd="0" presId="urn:microsoft.com/office/officeart/2005/8/layout/matrix1"/>
    <dgm:cxn modelId="{92560ECD-923E-4E5D-9AA0-838C0E17584B}" srcId="{C225D917-76EC-428D-914F-9338D4962352}" destId="{8D7694A2-4453-4C8E-AEFC-C0632B0A00DD}" srcOrd="1" destOrd="0" parTransId="{A03FB0C6-9DA0-428B-A741-5C257CCAC2A0}" sibTransId="{1A234E10-39ED-4BA6-9A9E-6839B4FB46CF}"/>
    <dgm:cxn modelId="{B82BA856-E5A4-4811-9DBE-CC76F4781433}" srcId="{C225D917-76EC-428D-914F-9338D4962352}" destId="{62B54069-D757-496E-BEAB-C1EF125B17FB}" srcOrd="0" destOrd="0" parTransId="{DC615869-D8E2-4033-93DF-059932C04158}" sibTransId="{B1DD3677-54B1-4539-8760-2C25F6B8C3C3}"/>
    <dgm:cxn modelId="{61078AF8-2668-4134-A26E-CC5C76E4BA8D}" srcId="{62B54069-D757-496E-BEAB-C1EF125B17FB}" destId="{13C587B8-9B86-4D45-88D6-82A4AFF3AB3B}" srcOrd="0" destOrd="0" parTransId="{E7FA9FCB-48CF-416F-838C-CBC043F86A32}" sibTransId="{3545D4EF-3BD9-4048-A0C0-2C34FE29B0AE}"/>
    <dgm:cxn modelId="{4938E5C7-7AE3-4735-A790-D3A2278F179D}" type="presParOf" srcId="{44E6A240-1A86-4747-BD8F-A33C4A9C9E14}" destId="{F83A379B-129D-4526-B92F-89344D871A3E}" srcOrd="0" destOrd="0" presId="urn:microsoft.com/office/officeart/2005/8/layout/matrix1"/>
    <dgm:cxn modelId="{5F50722E-125D-49E8-B6FA-68FEA4275C5A}" type="presParOf" srcId="{F83A379B-129D-4526-B92F-89344D871A3E}" destId="{D977CB3A-D5AD-41E1-9E38-25175B65A6DB}" srcOrd="0" destOrd="0" presId="urn:microsoft.com/office/officeart/2005/8/layout/matrix1"/>
    <dgm:cxn modelId="{4A9CF67D-8BFB-4C37-A10B-0309BB05E203}" type="presParOf" srcId="{F83A379B-129D-4526-B92F-89344D871A3E}" destId="{DECBBC1B-2BDA-45DF-A170-B3F01DDF14F0}" srcOrd="1" destOrd="0" presId="urn:microsoft.com/office/officeart/2005/8/layout/matrix1"/>
    <dgm:cxn modelId="{9CECA107-11DC-4CFA-94B2-52488F30E10C}" type="presParOf" srcId="{F83A379B-129D-4526-B92F-89344D871A3E}" destId="{99BF776F-F14B-452D-875A-A6377E9C9940}" srcOrd="2" destOrd="0" presId="urn:microsoft.com/office/officeart/2005/8/layout/matrix1"/>
    <dgm:cxn modelId="{A0926F5B-3A53-41A7-A5C1-CF1261D8188E}" type="presParOf" srcId="{F83A379B-129D-4526-B92F-89344D871A3E}" destId="{6855AF92-4F55-41BC-8D31-CE776EE8BF70}" srcOrd="3" destOrd="0" presId="urn:microsoft.com/office/officeart/2005/8/layout/matrix1"/>
    <dgm:cxn modelId="{D1755996-5DBF-4B5F-95FA-04243F03F265}" type="presParOf" srcId="{F83A379B-129D-4526-B92F-89344D871A3E}" destId="{A52BEF1F-7158-409D-8D09-F02FBBA3ECB1}" srcOrd="4" destOrd="0" presId="urn:microsoft.com/office/officeart/2005/8/layout/matrix1"/>
    <dgm:cxn modelId="{7B19114F-ADFD-4667-8172-5425F9AAE15E}" type="presParOf" srcId="{F83A379B-129D-4526-B92F-89344D871A3E}" destId="{AAADE760-518F-426D-BABC-FACD0D69A620}" srcOrd="5" destOrd="0" presId="urn:microsoft.com/office/officeart/2005/8/layout/matrix1"/>
    <dgm:cxn modelId="{FEDED3E7-95D5-42D1-9007-AC2A774C447E}" type="presParOf" srcId="{F83A379B-129D-4526-B92F-89344D871A3E}" destId="{A2ED739F-FBBF-483F-BCFE-362BF1393B20}" srcOrd="6" destOrd="0" presId="urn:microsoft.com/office/officeart/2005/8/layout/matrix1"/>
    <dgm:cxn modelId="{EB3A10B9-273D-4A54-8965-3E2D09696EEC}" type="presParOf" srcId="{F83A379B-129D-4526-B92F-89344D871A3E}" destId="{14FF2BF6-E07B-40BD-BC6D-742C85F302A1}" srcOrd="7" destOrd="0" presId="urn:microsoft.com/office/officeart/2005/8/layout/matrix1"/>
    <dgm:cxn modelId="{91F317D7-32D6-4DAF-9646-57C909AB8754}" type="presParOf" srcId="{44E6A240-1A86-4747-BD8F-A33C4A9C9E14}" destId="{256C67FD-A65C-4912-AE44-56EBF73786C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5EADB-52E4-4437-8F04-E4A8265A5986}">
      <dsp:nvSpPr>
        <dsp:cNvPr id="0" name=""/>
        <dsp:cNvSpPr/>
      </dsp:nvSpPr>
      <dsp:spPr>
        <a:xfrm>
          <a:off x="914400" y="1841498"/>
          <a:ext cx="1593407" cy="14986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ОО</a:t>
          </a:r>
          <a:endParaRPr lang="ru-RU" sz="3600" kern="1200" dirty="0"/>
        </a:p>
      </dsp:txBody>
      <dsp:txXfrm>
        <a:off x="1147749" y="2060963"/>
        <a:ext cx="1126709" cy="1059672"/>
      </dsp:txXfrm>
    </dsp:sp>
    <dsp:sp modelId="{E112B5ED-77CF-421B-895E-FC8F1CD6F698}">
      <dsp:nvSpPr>
        <dsp:cNvPr id="0" name=""/>
        <dsp:cNvSpPr/>
      </dsp:nvSpPr>
      <dsp:spPr>
        <a:xfrm rot="16117542" flipH="1">
          <a:off x="1541466" y="1505983"/>
          <a:ext cx="382793" cy="355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1593535" y="1523781"/>
        <a:ext cx="276097" cy="213393"/>
      </dsp:txXfrm>
    </dsp:sp>
    <dsp:sp modelId="{E541E9DD-2D25-4258-ADFB-9867780C688C}">
      <dsp:nvSpPr>
        <dsp:cNvPr id="0" name=""/>
        <dsp:cNvSpPr/>
      </dsp:nvSpPr>
      <dsp:spPr>
        <a:xfrm>
          <a:off x="1003071" y="12692"/>
          <a:ext cx="1503691" cy="15036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МУО</a:t>
          </a:r>
          <a:endParaRPr lang="ru-RU" sz="3200" b="1" kern="1200" dirty="0"/>
        </a:p>
      </dsp:txBody>
      <dsp:txXfrm>
        <a:off x="1223281" y="232902"/>
        <a:ext cx="1063271" cy="1063271"/>
      </dsp:txXfrm>
    </dsp:sp>
    <dsp:sp modelId="{767D325D-F552-4B5E-B1CD-E146E3DDC7CD}">
      <dsp:nvSpPr>
        <dsp:cNvPr id="0" name=""/>
        <dsp:cNvSpPr/>
      </dsp:nvSpPr>
      <dsp:spPr>
        <a:xfrm rot="5400000">
          <a:off x="1514162" y="3325037"/>
          <a:ext cx="393883" cy="355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1567510" y="3342820"/>
        <a:ext cx="287187" cy="213393"/>
      </dsp:txXfrm>
    </dsp:sp>
    <dsp:sp modelId="{72F447E1-9A64-47CA-93C0-DE33543087CB}">
      <dsp:nvSpPr>
        <dsp:cNvPr id="0" name=""/>
        <dsp:cNvSpPr/>
      </dsp:nvSpPr>
      <dsp:spPr>
        <a:xfrm>
          <a:off x="959258" y="3675697"/>
          <a:ext cx="1503691" cy="15036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Родитель</a:t>
          </a:r>
          <a:endParaRPr lang="ru-RU" sz="2000" kern="1200" dirty="0"/>
        </a:p>
      </dsp:txBody>
      <dsp:txXfrm>
        <a:off x="1179468" y="3895907"/>
        <a:ext cx="1063271" cy="10632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FC20D7-C295-43D9-8849-6C3ACFA8DFF5}">
      <dsp:nvSpPr>
        <dsp:cNvPr id="0" name=""/>
        <dsp:cNvSpPr/>
      </dsp:nvSpPr>
      <dsp:spPr>
        <a:xfrm>
          <a:off x="1229328" y="298280"/>
          <a:ext cx="3854703" cy="3854703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МУО</a:t>
          </a:r>
          <a:endParaRPr lang="ru-RU" sz="3900" kern="1200" dirty="0"/>
        </a:p>
      </dsp:txBody>
      <dsp:txXfrm>
        <a:off x="3260848" y="1115110"/>
        <a:ext cx="1376679" cy="1147233"/>
      </dsp:txXfrm>
    </dsp:sp>
    <dsp:sp modelId="{B2E8B84C-4DFB-4B7C-83FD-25A61A492EE4}">
      <dsp:nvSpPr>
        <dsp:cNvPr id="0" name=""/>
        <dsp:cNvSpPr/>
      </dsp:nvSpPr>
      <dsp:spPr>
        <a:xfrm>
          <a:off x="1149939" y="435948"/>
          <a:ext cx="3854703" cy="3854703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Родитель</a:t>
          </a:r>
          <a:endParaRPr lang="ru-RU" sz="3900" kern="1200" dirty="0"/>
        </a:p>
      </dsp:txBody>
      <dsp:txXfrm>
        <a:off x="2067726" y="2936917"/>
        <a:ext cx="2065019" cy="1009565"/>
      </dsp:txXfrm>
    </dsp:sp>
    <dsp:sp modelId="{5EFBC22B-A747-465A-B1B9-4942FA3F8F20}">
      <dsp:nvSpPr>
        <dsp:cNvPr id="0" name=""/>
        <dsp:cNvSpPr/>
      </dsp:nvSpPr>
      <dsp:spPr>
        <a:xfrm>
          <a:off x="1070551" y="298280"/>
          <a:ext cx="3854703" cy="3854703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ОО</a:t>
          </a:r>
          <a:endParaRPr lang="ru-RU" sz="3900" kern="1200" dirty="0"/>
        </a:p>
      </dsp:txBody>
      <dsp:txXfrm>
        <a:off x="1517054" y="1115110"/>
        <a:ext cx="1376679" cy="1147233"/>
      </dsp:txXfrm>
    </dsp:sp>
    <dsp:sp modelId="{48D6E0E1-1987-48A1-A60C-631D91DD0927}">
      <dsp:nvSpPr>
        <dsp:cNvPr id="0" name=""/>
        <dsp:cNvSpPr/>
      </dsp:nvSpPr>
      <dsp:spPr>
        <a:xfrm>
          <a:off x="991021" y="59656"/>
          <a:ext cx="4331952" cy="4331952"/>
        </a:xfrm>
        <a:prstGeom prst="leftCircularArrow">
          <a:avLst>
            <a:gd name="adj1" fmla="val 5085"/>
            <a:gd name="adj2" fmla="val 327528"/>
            <a:gd name="adj3" fmla="val 16526961"/>
            <a:gd name="adj4" fmla="val 1800000"/>
            <a:gd name="adj5" fmla="val 5932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3B2D3AA-3222-4BC1-9AAC-28BFF3887AAA}">
      <dsp:nvSpPr>
        <dsp:cNvPr id="0" name=""/>
        <dsp:cNvSpPr/>
      </dsp:nvSpPr>
      <dsp:spPr>
        <a:xfrm>
          <a:off x="911315" y="197080"/>
          <a:ext cx="4331952" cy="4331952"/>
        </a:xfrm>
        <a:prstGeom prst="leftCircularArrow">
          <a:avLst>
            <a:gd name="adj1" fmla="val 5085"/>
            <a:gd name="adj2" fmla="val 327528"/>
            <a:gd name="adj3" fmla="val 2128030"/>
            <a:gd name="adj4" fmla="val 8999498"/>
            <a:gd name="adj5" fmla="val 5932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C873F87-F937-445D-BAB2-545B0055491D}">
      <dsp:nvSpPr>
        <dsp:cNvPr id="0" name=""/>
        <dsp:cNvSpPr/>
      </dsp:nvSpPr>
      <dsp:spPr>
        <a:xfrm>
          <a:off x="831608" y="59656"/>
          <a:ext cx="4331952" cy="4331952"/>
        </a:xfrm>
        <a:prstGeom prst="leftCircularArrow">
          <a:avLst>
            <a:gd name="adj1" fmla="val 5085"/>
            <a:gd name="adj2" fmla="val 327528"/>
            <a:gd name="adj3" fmla="val 9327528"/>
            <a:gd name="adj4" fmla="val 16200568"/>
            <a:gd name="adj5" fmla="val 5932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06D2B2-11C2-4B09-92B2-5A5D5D331C99}">
      <dsp:nvSpPr>
        <dsp:cNvPr id="0" name=""/>
        <dsp:cNvSpPr/>
      </dsp:nvSpPr>
      <dsp:spPr>
        <a:xfrm>
          <a:off x="6913" y="363323"/>
          <a:ext cx="3401845" cy="19599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Родительский клуб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«Ты не один»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13" y="363323"/>
        <a:ext cx="3401845" cy="1959953"/>
      </dsp:txXfrm>
    </dsp:sp>
    <dsp:sp modelId="{35FF65A6-3CF2-4B52-B0D4-9FA2A9DC07A8}">
      <dsp:nvSpPr>
        <dsp:cNvPr id="0" name=""/>
        <dsp:cNvSpPr/>
      </dsp:nvSpPr>
      <dsp:spPr>
        <a:xfrm>
          <a:off x="3826994" y="174239"/>
          <a:ext cx="3300632" cy="23381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Служба медиации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26994" y="174239"/>
        <a:ext cx="3300632" cy="2338121"/>
      </dsp:txXfrm>
    </dsp:sp>
    <dsp:sp modelId="{1AC1CF04-0484-4135-8ABB-FB64F4A5BC5C}">
      <dsp:nvSpPr>
        <dsp:cNvPr id="0" name=""/>
        <dsp:cNvSpPr/>
      </dsp:nvSpPr>
      <dsp:spPr>
        <a:xfrm>
          <a:off x="7545863" y="230425"/>
          <a:ext cx="3400507" cy="22257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Совет родителей</a:t>
          </a: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45863" y="230425"/>
        <a:ext cx="3400507" cy="2225750"/>
      </dsp:txXfrm>
    </dsp:sp>
    <dsp:sp modelId="{50287CF5-1592-478C-93B2-B73F70A2043B}">
      <dsp:nvSpPr>
        <dsp:cNvPr id="0" name=""/>
        <dsp:cNvSpPr/>
      </dsp:nvSpPr>
      <dsp:spPr>
        <a:xfrm>
          <a:off x="1266116" y="2980534"/>
          <a:ext cx="3550988" cy="22392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Родительский контроль</a:t>
          </a: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66116" y="2980534"/>
        <a:ext cx="3550988" cy="2239200"/>
      </dsp:txXfrm>
    </dsp:sp>
    <dsp:sp modelId="{BE45F916-3B8A-461F-BED6-A7BDAE3B9926}">
      <dsp:nvSpPr>
        <dsp:cNvPr id="0" name=""/>
        <dsp:cNvSpPr/>
      </dsp:nvSpPr>
      <dsp:spPr>
        <a:xfrm>
          <a:off x="5215600" y="2925603"/>
          <a:ext cx="4072235" cy="23138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Конкурсы,</a:t>
          </a:r>
          <a:r>
            <a:rPr lang="ru-RU" sz="320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соревнования, акции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15600" y="2925603"/>
        <a:ext cx="4072235" cy="23138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EDF164-8C3E-467D-B2E2-92382709933E}">
      <dsp:nvSpPr>
        <dsp:cNvPr id="0" name=""/>
        <dsp:cNvSpPr/>
      </dsp:nvSpPr>
      <dsp:spPr>
        <a:xfrm>
          <a:off x="992" y="194138"/>
          <a:ext cx="3869531" cy="2321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Родительский клуб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«Ты не один»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92" y="194138"/>
        <a:ext cx="3869531" cy="2321718"/>
      </dsp:txXfrm>
    </dsp:sp>
    <dsp:sp modelId="{3D21DDA9-24F7-4DC8-80DA-B8D7A80DDBBB}">
      <dsp:nvSpPr>
        <dsp:cNvPr id="0" name=""/>
        <dsp:cNvSpPr/>
      </dsp:nvSpPr>
      <dsp:spPr>
        <a:xfrm>
          <a:off x="4257476" y="194138"/>
          <a:ext cx="3869531" cy="2321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психологическая служба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57476" y="194138"/>
        <a:ext cx="3869531" cy="2321718"/>
      </dsp:txXfrm>
    </dsp:sp>
    <dsp:sp modelId="{DC8A68B4-1120-47AF-B463-618E22E3ACBE}">
      <dsp:nvSpPr>
        <dsp:cNvPr id="0" name=""/>
        <dsp:cNvSpPr/>
      </dsp:nvSpPr>
      <dsp:spPr>
        <a:xfrm>
          <a:off x="2129234" y="2959088"/>
          <a:ext cx="3869531" cy="2321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МБОУ ДО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«Детско-юношеский центр»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29234" y="2959088"/>
        <a:ext cx="3869531" cy="23217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E70AB4-DA6F-495F-ACD1-510FD011DB6D}">
      <dsp:nvSpPr>
        <dsp:cNvPr id="0" name=""/>
        <dsp:cNvSpPr/>
      </dsp:nvSpPr>
      <dsp:spPr>
        <a:xfrm>
          <a:off x="230853" y="41307"/>
          <a:ext cx="3015208" cy="17150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КГБУ СО Центр семьи «Ачинский»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0853" y="41307"/>
        <a:ext cx="3015208" cy="1715096"/>
      </dsp:txXfrm>
    </dsp:sp>
    <dsp:sp modelId="{26139123-FCD4-42C7-8779-40BE52576941}">
      <dsp:nvSpPr>
        <dsp:cNvPr id="0" name=""/>
        <dsp:cNvSpPr/>
      </dsp:nvSpPr>
      <dsp:spPr>
        <a:xfrm>
          <a:off x="5194483" y="1751796"/>
          <a:ext cx="3295093" cy="19770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МО МВД России «Ачинский»</a:t>
          </a:r>
          <a:endParaRPr lang="ru-RU" sz="2200" kern="1200" dirty="0"/>
        </a:p>
      </dsp:txBody>
      <dsp:txXfrm>
        <a:off x="5194483" y="1751796"/>
        <a:ext cx="3295093" cy="1977056"/>
      </dsp:txXfrm>
    </dsp:sp>
    <dsp:sp modelId="{AD8EFF05-B2E9-4A9F-BA0A-E849CAA90492}">
      <dsp:nvSpPr>
        <dsp:cNvPr id="0" name=""/>
        <dsp:cNvSpPr/>
      </dsp:nvSpPr>
      <dsp:spPr>
        <a:xfrm>
          <a:off x="3076298" y="3797832"/>
          <a:ext cx="3295093" cy="19770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КГАУ СО "Реабилитационный центр для детей и подростков с ограниченными возможностям" </a:t>
          </a:r>
          <a:endParaRPr lang="ru-RU" sz="2200" kern="1200" dirty="0"/>
        </a:p>
      </dsp:txBody>
      <dsp:txXfrm>
        <a:off x="3076298" y="3797832"/>
        <a:ext cx="3295093" cy="1977056"/>
      </dsp:txXfrm>
    </dsp:sp>
    <dsp:sp modelId="{D861C654-9EB2-4CEF-924C-BC79D20F5BC5}">
      <dsp:nvSpPr>
        <dsp:cNvPr id="0" name=""/>
        <dsp:cNvSpPr/>
      </dsp:nvSpPr>
      <dsp:spPr>
        <a:xfrm>
          <a:off x="6471067" y="72103"/>
          <a:ext cx="3800395" cy="17974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КГБУЗ «Красноярский краевой наркологический диспансер №1» </a:t>
          </a:r>
          <a:endParaRPr lang="ru-RU" sz="2200" kern="1200" dirty="0"/>
        </a:p>
      </dsp:txBody>
      <dsp:txXfrm>
        <a:off x="6471067" y="72103"/>
        <a:ext cx="3800395" cy="1797420"/>
      </dsp:txXfrm>
    </dsp:sp>
    <dsp:sp modelId="{E70708B0-3FDD-4D0A-B6AD-A1DAAF88D606}">
      <dsp:nvSpPr>
        <dsp:cNvPr id="0" name=""/>
        <dsp:cNvSpPr/>
      </dsp:nvSpPr>
      <dsp:spPr>
        <a:xfrm>
          <a:off x="1283421" y="1754716"/>
          <a:ext cx="3295093" cy="19770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МБУ ДО СШ «Ачинского района»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83421" y="1754716"/>
        <a:ext cx="3295093" cy="19770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7CB3A-D5AD-41E1-9E38-25175B65A6DB}">
      <dsp:nvSpPr>
        <dsp:cNvPr id="0" name=""/>
        <dsp:cNvSpPr/>
      </dsp:nvSpPr>
      <dsp:spPr>
        <a:xfrm rot="16200000">
          <a:off x="924527" y="-924527"/>
          <a:ext cx="2740920" cy="4589975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составе родительского клуба «Ты нее один» 28% родителей муниципалитета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0" y="0"/>
        <a:ext cx="4589975" cy="2055690"/>
      </dsp:txXfrm>
    </dsp:sp>
    <dsp:sp modelId="{99BF776F-F14B-452D-875A-A6377E9C9940}">
      <dsp:nvSpPr>
        <dsp:cNvPr id="0" name=""/>
        <dsp:cNvSpPr/>
      </dsp:nvSpPr>
      <dsp:spPr>
        <a:xfrm>
          <a:off x="4561838" y="0"/>
          <a:ext cx="4589975" cy="274092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12 родителей вошли в состав управляющего совета ОО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61838" y="0"/>
        <a:ext cx="4589975" cy="2055690"/>
      </dsp:txXfrm>
    </dsp:sp>
    <dsp:sp modelId="{A52BEF1F-7158-409D-8D09-F02FBBA3ECB1}">
      <dsp:nvSpPr>
        <dsp:cNvPr id="0" name=""/>
        <dsp:cNvSpPr/>
      </dsp:nvSpPr>
      <dsp:spPr>
        <a:xfrm rot="10800000">
          <a:off x="0" y="2740920"/>
          <a:ext cx="4589975" cy="274092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Родитель вошел в состав Родительского совета при Министерстве образования Красноярского края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3426150"/>
        <a:ext cx="4589975" cy="2055690"/>
      </dsp:txXfrm>
    </dsp:sp>
    <dsp:sp modelId="{A2ED739F-FBBF-483F-BCFE-362BF1393B20}">
      <dsp:nvSpPr>
        <dsp:cNvPr id="0" name=""/>
        <dsp:cNvSpPr/>
      </dsp:nvSpPr>
      <dsp:spPr>
        <a:xfrm rot="5400000">
          <a:off x="5514503" y="1816393"/>
          <a:ext cx="2740920" cy="4589975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ДОО реализует проект совместно с родителями «Иппотерапия как средство социализации детей»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589976" y="3426150"/>
        <a:ext cx="4589975" cy="2055690"/>
      </dsp:txXfrm>
    </dsp:sp>
    <dsp:sp modelId="{256C67FD-A65C-4912-AE44-56EBF73786CD}">
      <dsp:nvSpPr>
        <dsp:cNvPr id="0" name=""/>
        <dsp:cNvSpPr/>
      </dsp:nvSpPr>
      <dsp:spPr>
        <a:xfrm>
          <a:off x="2965151" y="1833490"/>
          <a:ext cx="3344990" cy="1743842"/>
        </a:xfrm>
        <a:prstGeom prst="round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Показатели на начало 2024 года</a:t>
          </a:r>
          <a:endParaRPr lang="ru-RU" sz="2700" kern="1200" dirty="0"/>
        </a:p>
      </dsp:txBody>
      <dsp:txXfrm>
        <a:off x="3050278" y="1918617"/>
        <a:ext cx="3174736" cy="15735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F5ACB-277B-400E-9CA9-34F1BE2D9438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3A517-5550-4900-BF6A-3B03E0C05C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90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g4dfce81f19_0_45:notes">
            <a:extLst>
              <a:ext uri="{FF2B5EF4-FFF2-40B4-BE49-F238E27FC236}">
                <a16:creationId xmlns:a16="http://schemas.microsoft.com/office/drawing/2014/main" id="{A260317E-2AC1-488E-AC9A-FCC83DB109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Google Shape;121;g4dfce81f19_0_45:notes">
            <a:extLst>
              <a:ext uri="{FF2B5EF4-FFF2-40B4-BE49-F238E27FC236}">
                <a16:creationId xmlns:a16="http://schemas.microsoft.com/office/drawing/2014/main" id="{41F2ECC8-E166-4AB7-9B4B-794B18B3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883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A4585F-ED12-49E8-9177-E7D5D418FB2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80545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A4585F-ED12-49E8-9177-E7D5D418FB2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41683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A4585F-ED12-49E8-9177-E7D5D418FB2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845172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g4dfce81f19_0_45:notes">
            <a:extLst>
              <a:ext uri="{FF2B5EF4-FFF2-40B4-BE49-F238E27FC236}">
                <a16:creationId xmlns:a16="http://schemas.microsoft.com/office/drawing/2014/main" id="{A260317E-2AC1-488E-AC9A-FCC83DB109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Google Shape;121;g4dfce81f19_0_45:notes">
            <a:extLst>
              <a:ext uri="{FF2B5EF4-FFF2-40B4-BE49-F238E27FC236}">
                <a16:creationId xmlns:a16="http://schemas.microsoft.com/office/drawing/2014/main" id="{41F2ECC8-E166-4AB7-9B4B-794B18B3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074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A4585F-ED12-49E8-9177-E7D5D418FB2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5312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A4585F-ED12-49E8-9177-E7D5D418FB2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6952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A4585F-ED12-49E8-9177-E7D5D418FB2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2263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A4585F-ED12-49E8-9177-E7D5D418FB2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4515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A4585F-ED12-49E8-9177-E7D5D418FB2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1257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A4585F-ED12-49E8-9177-E7D5D418FB2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4590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A4585F-ED12-49E8-9177-E7D5D418FB2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9376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A4585F-ED12-49E8-9177-E7D5D418FB2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7174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F12926-082F-45BB-8B53-DCD2D4A02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F8DF69E-9E2E-416F-B5F3-AFDB27AD2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B513A1-9F45-41FA-9862-52DC82D0A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7B718F-FF24-489D-A4FE-47B61711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93FEC6-E33D-46EC-8406-D6E003977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9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2209D6-57C0-4192-AEAF-A509DC8B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74794BC-06E9-4FB4-98F9-A509D0479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EBEE37-97AF-44C7-9966-FA715F83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B00BE-CF61-484B-BEEF-1E320E1E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291C05-14F6-44B2-99DF-D1F04972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27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3A005F-C2C9-4031-83C5-56A1B67EA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4A8524-40EE-43B7-8BB1-557774DE3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BE2F19-9992-4115-B903-1ED985C0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A87333-3A66-4D19-BF7A-EE659E6C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4C4E76-EF7B-427E-9753-5B82F723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583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100" y="2268300"/>
            <a:ext cx="6123200" cy="237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100" y="4275200"/>
            <a:ext cx="3202800" cy="9560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>
                <a:solidFill>
                  <a:srgbClr val="000000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548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6EE85-AE4E-434D-ABA3-89C9A426A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CFA13A-D776-4238-8C67-29BB06A8D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BA1FBE-5BE4-47E8-BAC6-EA1F6C75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737F75-34AD-4B93-BBC7-A08AF329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9F3782-AE46-4036-8782-83730B56C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4E0B74-1C93-48D1-9E04-F3FA53274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C0B472F-3449-489C-A26E-0DBB31D07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74457B-2B51-410E-A405-F745D0BC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7400D3-AB3C-4FBB-B943-6A4468F4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FAA31B-5E18-4658-8B36-992E1259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23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E0658C-A937-4DF4-BE2D-9E45D479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6E2306-533B-4C6E-8710-333B27CB84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7701D43-4145-4E8A-A89A-EB28A42E2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41CCA2-07A3-4DBA-A124-E044A85F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80AF79-03F8-43EE-8E8E-A05D6E77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1657E6B-1206-430E-97ED-F9F341AB1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49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E55F4A-54E1-4F02-AAD7-5AA1D325A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F0B33F-C550-4F29-B7C2-03C6B2563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41387D5-405D-4EFB-8FB7-AEBBB4389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77F2059-13DE-460D-B4CA-AE767134C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2AFCC15-D9B1-40F7-943A-11D5A7456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0438063-2A05-4E12-88E0-BF2B3F23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B5F6853-9AD7-49E5-B0DB-5A6DE5DB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7AD96D8-618A-4AF4-85B4-995953C9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9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F61A4-4353-4FFA-A120-FD1B296A2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D7BDCEE-E1DD-4B3C-B2E4-1FCCFB4B3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7D86783-C54B-4B5C-AA21-90D5FF9C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383DF1B-95E6-4473-9EAC-F9A3C494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2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B914979-BF52-4EC0-8DFF-5EE5C047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61C649F-02DA-4CF1-AD88-EB077E16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7DC2829-0FDF-4CEE-AA84-D17E28C8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6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2C4A87-C870-4399-ACCD-6A780362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165652-AEA8-4536-8140-2DA3DC991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6952051-2700-4A11-960A-E8CA7B4E1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F865DE3-2F1E-4ECD-AAE2-2940E49C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4DC076-1EE8-4731-BBF9-81BCD8FCB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816FA9-DE06-4C2C-8F84-59565704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6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219F6D-4BCC-4646-AE0D-124778E9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27C19B6-2B81-4811-B570-3844536A2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E29E42C-78CD-497D-83C9-BEB7F9CFE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7812EF-3CBE-40FC-A88B-9B108294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CEB45C2-9A64-4C78-9D63-F7B4B364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8A48E1-A7A7-4279-A7BD-5EFC086F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78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575D51-CF54-4B71-8AFA-8A3407895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B52C3A-3448-4055-84ED-0D582BC6A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4DDA5E-5F7B-43A8-9CBC-032886FBA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87963-216B-479B-97D2-28DB6A036A3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E270C2-9836-46C1-B097-C4D1DF1A6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5F5C4F-2631-4504-99CC-43A82FC3C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10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5" Type="http://schemas.openxmlformats.org/officeDocument/2006/relationships/image" Target="../media/image5.png"/><Relationship Id="rId10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3.png"/><Relationship Id="rId9" Type="http://schemas.microsoft.com/office/2007/relationships/diagramDrawing" Target="../diagrams/drawing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3.png"/><Relationship Id="rId9" Type="http://schemas.microsoft.com/office/2007/relationships/diagramDrawing" Target="../diagrams/drawing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3.png"/><Relationship Id="rId9" Type="http://schemas.microsoft.com/office/2007/relationships/diagramDrawing" Target="../diagrams/drawing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3.png"/><Relationship Id="rId9" Type="http://schemas.microsoft.com/office/2007/relationships/diagramDrawing" Target="../diagrams/drawin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hyperlink" Target="&#1057;&#1086;&#1073;&#1088;&#1072;&#1085;&#1080;&#1103;" TargetMode="Externa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&#1052;&#1091;&#1079;&#1077;&#1081;" TargetMode="External"/><Relationship Id="rId3" Type="http://schemas.openxmlformats.org/officeDocument/2006/relationships/image" Target="../media/image4.png"/><Relationship Id="rId7" Type="http://schemas.openxmlformats.org/officeDocument/2006/relationships/hyperlink" Target="&#1055;&#1088;&#1072;&#1079;&#1076;&#1085;&#1080;&#1082;&#1080;" TargetMode="External"/><Relationship Id="rId12" Type="http://schemas.openxmlformats.org/officeDocument/2006/relationships/hyperlink" Target="&#1056;&#1086;&#1076;&#1080;&#1090;&#1077;&#1083;&#1103;&#1084;%20&#1074;%20&#1075;&#1088;&#1091;&#1087;&#1087;&#1077;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&#1055;&#1088;&#1080;%20&#1087;&#1086;&#1076;&#1076;&#1077;&#1088;&#1078;&#1082;&#1077;%20&#1088;&#1086;&#1076;&#1080;&#1090;&#1077;&#1083;&#1077;&#1081;" TargetMode="External"/><Relationship Id="rId11" Type="http://schemas.openxmlformats.org/officeDocument/2006/relationships/hyperlink" Target="&#1056;&#1086;&#1076;&#1080;&#1090;&#1077;&#1083;&#1100;&#1089;&#1082;&#1080;&#1081;%20&#1082;&#1083;&#1091;&#1073;" TargetMode="External"/><Relationship Id="rId5" Type="http://schemas.openxmlformats.org/officeDocument/2006/relationships/hyperlink" Target="&#1044;&#1085;&#1080;%20&#1086;&#1090;&#1082;&#1088;&#1099;&#1090;&#1099;&#1093;%20&#1076;&#1074;&#1077;&#1088;&#1077;&#1081;" TargetMode="External"/><Relationship Id="rId10" Type="http://schemas.openxmlformats.org/officeDocument/2006/relationships/hyperlink" Target="&#1069;&#1082;&#1089;&#1082;&#1091;&#1088;&#1089;&#1080;&#1080;" TargetMode="External"/><Relationship Id="rId4" Type="http://schemas.openxmlformats.org/officeDocument/2006/relationships/image" Target="../media/image3.png"/><Relationship Id="rId9" Type="http://schemas.openxmlformats.org/officeDocument/2006/relationships/hyperlink" Target="&#1040;&#1082;&#1094;&#1080;&#1080;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CC00BBD2-AD2B-5347-AB47-CE8FDA7EAE2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7" r="22014" b="12772"/>
          <a:stretch/>
        </p:blipFill>
        <p:spPr>
          <a:xfrm>
            <a:off x="0" y="0"/>
            <a:ext cx="12192000" cy="6862356"/>
          </a:xfrm>
          <a:prstGeom prst="rect">
            <a:avLst/>
          </a:prstGeom>
        </p:spPr>
      </p:pic>
      <p:sp>
        <p:nvSpPr>
          <p:cNvPr id="16388" name="Google Shape;125;p24">
            <a:extLst>
              <a:ext uri="{FF2B5EF4-FFF2-40B4-BE49-F238E27FC236}">
                <a16:creationId xmlns:a16="http://schemas.microsoft.com/office/drawing/2014/main" id="{1DBF62B6-129F-43E7-9E8B-27B4E7DD71A1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>
          <a:xfrm>
            <a:off x="653928" y="3722749"/>
            <a:ext cx="5676857" cy="2372325"/>
          </a:xfrm>
          <a:solidFill>
            <a:schemeClr val="bg1"/>
          </a:solidFill>
        </p:spPr>
        <p:txBody>
          <a:bodyPr anchor="t"/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Заречная Ольга Эдуардовна,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казённого учреждения «Ресурсно-методический центр» Ачинского района</a:t>
            </a:r>
          </a:p>
          <a:p>
            <a:endParaRPr lang="ru-RU" sz="1800" dirty="0" smtClean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Евсеева Светлана Михайловна, заместитель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директора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УВР МКОУ «Ключинская СШ»</a:t>
            </a:r>
          </a:p>
        </p:txBody>
      </p:sp>
      <p:sp>
        <p:nvSpPr>
          <p:cNvPr id="16389" name="Google Shape;126;p24">
            <a:extLst>
              <a:ext uri="{FF2B5EF4-FFF2-40B4-BE49-F238E27FC236}">
                <a16:creationId xmlns:a16="http://schemas.microsoft.com/office/drawing/2014/main" id="{B5EBBCD3-CEA2-47EB-8FEC-ADFAC6188C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-64671" y="822960"/>
            <a:ext cx="11446785" cy="3578573"/>
          </a:xfrm>
        </p:spPr>
        <p:txBody>
          <a:bodyPr anchor="t"/>
          <a:lstStyle/>
          <a:p>
            <a:pPr algn="ctr">
              <a:spcBef>
                <a:spcPct val="0"/>
              </a:spcBef>
              <a:spcAft>
                <a:spcPts val="3000"/>
              </a:spcAft>
              <a:buClr>
                <a:srgbClr val="434343"/>
              </a:buClr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1: развитие воспитательного потенциала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партнерских отношений с родителями, родительской общественностью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7E490B0-D084-BE4F-BE8E-104ED64A50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114" y="5708121"/>
            <a:ext cx="1913136" cy="773907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AD14170-E147-A948-B2F6-215206C915CF}"/>
              </a:ext>
            </a:extLst>
          </p:cNvPr>
          <p:cNvSpPr/>
          <p:nvPr/>
        </p:nvSpPr>
        <p:spPr>
          <a:xfrm>
            <a:off x="334424" y="3848503"/>
            <a:ext cx="11047690" cy="88973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F3FE68D-7876-E746-9D5E-56D578F5E8A1}"/>
              </a:ext>
            </a:extLst>
          </p:cNvPr>
          <p:cNvSpPr/>
          <p:nvPr/>
        </p:nvSpPr>
        <p:spPr>
          <a:xfrm>
            <a:off x="11606233" y="6789157"/>
            <a:ext cx="585767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9942628-86BB-7647-8A24-3EB6DCFA817C}"/>
              </a:ext>
            </a:extLst>
          </p:cNvPr>
          <p:cNvSpPr/>
          <p:nvPr/>
        </p:nvSpPr>
        <p:spPr>
          <a:xfrm>
            <a:off x="11606233" y="0"/>
            <a:ext cx="585767" cy="6789141"/>
          </a:xfrm>
          <a:prstGeom prst="rect">
            <a:avLst/>
          </a:prstGeom>
          <a:solidFill>
            <a:srgbClr val="D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Shape 88"/>
          <p:cNvSpPr/>
          <p:nvPr/>
        </p:nvSpPr>
        <p:spPr>
          <a:xfrm rot="5400000">
            <a:off x="9711860" y="2256798"/>
            <a:ext cx="4553939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  <a:latin typeface="Arial"/>
                <a:cs typeface="Arial"/>
              </a:rPr>
              <a:t>ОКРУЖНЫЕ СОВЕЩАНИЯ, Западный округ  </a:t>
            </a:r>
            <a:r>
              <a:rPr lang="ru-RU" sz="1200" dirty="0">
                <a:solidFill>
                  <a:schemeClr val="bg1"/>
                </a:solidFill>
              </a:rPr>
              <a:t>І      </a:t>
            </a:r>
            <a:r>
              <a:rPr lang="ru-RU" sz="1200" dirty="0">
                <a:solidFill>
                  <a:schemeClr val="bg1"/>
                </a:solidFill>
                <a:latin typeface="Arial"/>
                <a:cs typeface="Arial"/>
              </a:rPr>
              <a:t>20</a:t>
            </a:r>
            <a:r>
              <a:rPr lang="ru-RU" sz="1200" dirty="0">
                <a:solidFill>
                  <a:schemeClr val="bg1"/>
                </a:solidFill>
                <a:latin typeface="Arial"/>
                <a:ea typeface="Arial"/>
                <a:cs typeface="Arial"/>
              </a:rPr>
              <a:t>.02.2024 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6F1F4CD-E5E1-4501-8502-22EA64EC7DB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5170" y="5776241"/>
            <a:ext cx="1913136" cy="637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8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1913FB5-7186-4D03-91DC-28EF1A6F8CDE}"/>
              </a:ext>
            </a:extLst>
          </p:cNvPr>
          <p:cNvSpPr txBox="1"/>
          <p:nvPr/>
        </p:nvSpPr>
        <p:spPr>
          <a:xfrm>
            <a:off x="2743200" y="33805"/>
            <a:ext cx="902286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>
              <a:defRPr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взаимодействия образовательной организации с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 воспитанников в МКОУ «Ключинская СШ»</a:t>
            </a:r>
            <a:endParaRPr lang="ru-RU" sz="2600" b="1" dirty="0">
              <a:solidFill>
                <a:schemeClr val="tx1">
                  <a:lumMod val="95000"/>
                  <a:lumOff val="5000"/>
                </a:schemeClr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203" name="Рисунок 202">
            <a:extLst>
              <a:ext uri="{FF2B5EF4-FFF2-40B4-BE49-F238E27FC236}">
                <a16:creationId xmlns:a16="http://schemas.microsoft.com/office/drawing/2014/main" id="{9D419F4A-2FC8-C245-93B1-5FB233383D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521" y="165061"/>
            <a:ext cx="1296358" cy="524406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D7AD42A7-2C36-4EAB-8FD5-D41CA76766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045" y="209012"/>
            <a:ext cx="1012366" cy="377888"/>
          </a:xfrm>
          <a:prstGeom prst="rect">
            <a:avLst/>
          </a:prstGeom>
        </p:spPr>
      </p:pic>
      <p:grpSp>
        <p:nvGrpSpPr>
          <p:cNvPr id="2" name="Группа 11">
            <a:extLst>
              <a:ext uri="{FF2B5EF4-FFF2-40B4-BE49-F238E27FC236}">
                <a16:creationId xmlns:a16="http://schemas.microsoft.com/office/drawing/2014/main" id="{38B895E2-D1B0-4C2B-AE73-D9B6545A9C9A}"/>
              </a:ext>
            </a:extLst>
          </p:cNvPr>
          <p:cNvGrpSpPr/>
          <p:nvPr/>
        </p:nvGrpSpPr>
        <p:grpSpPr>
          <a:xfrm>
            <a:off x="741406" y="3879806"/>
            <a:ext cx="11024664" cy="2866984"/>
            <a:chOff x="688034" y="3901643"/>
            <a:chExt cx="7219404" cy="2307449"/>
          </a:xfrm>
        </p:grpSpPr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FDA8ED0E-7A96-46B9-9F3A-93C9F89CFD4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88034" y="3903181"/>
              <a:ext cx="3557042" cy="2305911"/>
            </a:xfrm>
            <a:prstGeom prst="rect">
              <a:avLst/>
            </a:prstGeom>
          </p:spPr>
        </p:pic>
        <p:grpSp>
          <p:nvGrpSpPr>
            <p:cNvPr id="3" name="Группа 3">
              <a:extLst>
                <a:ext uri="{FF2B5EF4-FFF2-40B4-BE49-F238E27FC236}">
                  <a16:creationId xmlns:a16="http://schemas.microsoft.com/office/drawing/2014/main" id="{E2A816A6-6FDA-4E5B-99AC-A38298EF2FBB}"/>
                </a:ext>
              </a:extLst>
            </p:cNvPr>
            <p:cNvGrpSpPr/>
            <p:nvPr/>
          </p:nvGrpSpPr>
          <p:grpSpPr>
            <a:xfrm>
              <a:off x="774686" y="3901643"/>
              <a:ext cx="7132752" cy="2307449"/>
              <a:chOff x="-3102580" y="1389191"/>
              <a:chExt cx="7132752" cy="2307449"/>
            </a:xfrm>
          </p:grpSpPr>
          <p:sp>
            <p:nvSpPr>
              <p:cNvPr id="129" name="Прямоугольник 128">
                <a:extLst>
                  <a:ext uri="{FF2B5EF4-FFF2-40B4-BE49-F238E27FC236}">
                    <a16:creationId xmlns:a16="http://schemas.microsoft.com/office/drawing/2014/main" id="{6DBF329D-363F-2C46-81EC-43A1A2AC718F}"/>
                  </a:ext>
                </a:extLst>
              </p:cNvPr>
              <p:cNvSpPr/>
              <p:nvPr/>
            </p:nvSpPr>
            <p:spPr>
              <a:xfrm>
                <a:off x="540328" y="1390730"/>
                <a:ext cx="3489844" cy="2305910"/>
              </a:xfrm>
              <a:prstGeom prst="rect">
                <a:avLst/>
              </a:prstGeom>
              <a:noFill/>
              <a:ln w="19050">
                <a:solidFill>
                  <a:srgbClr val="7F7F7F"/>
                </a:solidFill>
                <a:prstDash val="dash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24237D3A-3901-8043-9FC7-C062FF86B206}"/>
                  </a:ext>
                </a:extLst>
              </p:cNvPr>
              <p:cNvSpPr txBox="1"/>
              <p:nvPr/>
            </p:nvSpPr>
            <p:spPr>
              <a:xfrm>
                <a:off x="-3102580" y="1389191"/>
                <a:ext cx="3399015" cy="272480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ru-RU" sz="1600" b="1" dirty="0" smtClean="0"/>
                  <a:t> </a:t>
                </a:r>
                <a:r>
                  <a:rPr lang="ru-RU" sz="1600" b="1" u="sng" dirty="0" smtClean="0">
                    <a:latin typeface="Times New Roman" pitchFamily="18" charset="0"/>
                    <a:cs typeface="Times New Roman" pitchFamily="18" charset="0"/>
                  </a:rPr>
                  <a:t>КООПЕРАЦИИ РФВ</a:t>
                </a:r>
                <a:endParaRPr lang="ru-RU" sz="1600" b="1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F08094C-40D3-4A6C-B5A3-80E29E0668A5}"/>
                </a:ext>
              </a:extLst>
            </p:cNvPr>
            <p:cNvSpPr txBox="1"/>
            <p:nvPr/>
          </p:nvSpPr>
          <p:spPr>
            <a:xfrm>
              <a:off x="4423980" y="3901643"/>
              <a:ext cx="3309472" cy="272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u="sng" dirty="0" smtClean="0">
                  <a:latin typeface="Times New Roman" pitchFamily="18" charset="0"/>
                  <a:cs typeface="Times New Roman" pitchFamily="18" charset="0"/>
                </a:rPr>
                <a:t>КООПЕРАЦИИ НФВ</a:t>
              </a:r>
            </a:p>
          </p:txBody>
        </p:sp>
      </p:grp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D93A7F30-58DC-41CE-863D-AF9CD19C9B7F}"/>
              </a:ext>
            </a:extLst>
          </p:cNvPr>
          <p:cNvSpPr/>
          <p:nvPr/>
        </p:nvSpPr>
        <p:spPr>
          <a:xfrm>
            <a:off x="0" y="2128383"/>
            <a:ext cx="585767" cy="4725658"/>
          </a:xfrm>
          <a:prstGeom prst="rect">
            <a:avLst/>
          </a:prstGeom>
          <a:solidFill>
            <a:srgbClr val="D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0566305-7BA3-48AB-9AA6-E6325427AAA7}"/>
              </a:ext>
            </a:extLst>
          </p:cNvPr>
          <p:cNvSpPr txBox="1"/>
          <p:nvPr/>
        </p:nvSpPr>
        <p:spPr>
          <a:xfrm>
            <a:off x="757227" y="4218360"/>
            <a:ext cx="542360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Управление образования администрации Ачинского района, МКУ «Ресурсно-методический центр» (ПМПК),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Ключинский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сельсовет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МО МВД России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Ачинский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», МЧС России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КГБУ СО Центр семьи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Ачинский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», КГБУЗ «Красноярский краевой наркологический диспансер №1» (филиал в г. Ачинске), КГБУЗ Красноярский краевой Психоневрологический диспансер № 1» (филиал в г. Ачинске), КГБУЗ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Ачинская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межрайонная детская больница»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МБУ МЦ «НАВИГАТОР», МБУ «ММЦ «Сибирь», ВУЗы,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ССУЗы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0566305-7BA3-48AB-9AA6-E6325427AAA7}"/>
              </a:ext>
            </a:extLst>
          </p:cNvPr>
          <p:cNvSpPr txBox="1"/>
          <p:nvPr/>
        </p:nvSpPr>
        <p:spPr>
          <a:xfrm>
            <a:off x="6428461" y="4220308"/>
            <a:ext cx="53376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Образовательные организации Ачинского района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МБОУ ДО «ДЮЦ Ачинского района», МБУ ДО «СШ Ачинского района», филиал АНО ДТ «Красноярский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Кванториум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 (в г. Ачинске), Красноярский Региональный центр финансовой грамотности, Красноярский краевой Дворец пионеров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Ключинская сельская библиотека,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Ключинский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КДЦ, спортивный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клуб по месту жительства «Исток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Центр образования цифрового  гуманитарного профилей «Точка роста», школьный краеведческий музей «Истоки», школьный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спортивный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клуб «Олимп»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1700" y="1024460"/>
            <a:ext cx="3943286" cy="262393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78148" y="1119700"/>
            <a:ext cx="4660661" cy="2808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31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1913FB5-7186-4D03-91DC-28EF1A6F8CDE}"/>
              </a:ext>
            </a:extLst>
          </p:cNvPr>
          <p:cNvSpPr txBox="1"/>
          <p:nvPr/>
        </p:nvSpPr>
        <p:spPr>
          <a:xfrm>
            <a:off x="724930" y="870791"/>
            <a:ext cx="112528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>
              <a:defRPr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и проблемы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МКОУ «Ключинская СШ»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algn="ctr" defTabSz="609585">
              <a:defRPr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возникающие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кооперацией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203" name="Рисунок 202">
            <a:extLst>
              <a:ext uri="{FF2B5EF4-FFF2-40B4-BE49-F238E27FC236}">
                <a16:creationId xmlns:a16="http://schemas.microsoft.com/office/drawing/2014/main" id="{9D419F4A-2FC8-C245-93B1-5FB233383D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521" y="165061"/>
            <a:ext cx="1296358" cy="524406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D7AD42A7-2C36-4EAB-8FD5-D41CA76766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045" y="209012"/>
            <a:ext cx="1012366" cy="377888"/>
          </a:xfrm>
          <a:prstGeom prst="rect">
            <a:avLst/>
          </a:prstGeom>
        </p:spPr>
      </p:pic>
      <p:grpSp>
        <p:nvGrpSpPr>
          <p:cNvPr id="2" name="Группа 11">
            <a:extLst>
              <a:ext uri="{FF2B5EF4-FFF2-40B4-BE49-F238E27FC236}">
                <a16:creationId xmlns:a16="http://schemas.microsoft.com/office/drawing/2014/main" id="{38B895E2-D1B0-4C2B-AE73-D9B6545A9C9A}"/>
              </a:ext>
            </a:extLst>
          </p:cNvPr>
          <p:cNvGrpSpPr/>
          <p:nvPr/>
        </p:nvGrpSpPr>
        <p:grpSpPr>
          <a:xfrm>
            <a:off x="724930" y="2128383"/>
            <a:ext cx="11252886" cy="4000568"/>
            <a:chOff x="688034" y="1574146"/>
            <a:chExt cx="7219404" cy="2236299"/>
          </a:xfrm>
        </p:grpSpPr>
        <p:sp>
          <p:nvSpPr>
            <p:cNvPr id="101" name="Прямоугольник 100">
              <a:extLst>
                <a:ext uri="{FF2B5EF4-FFF2-40B4-BE49-F238E27FC236}">
                  <a16:creationId xmlns:a16="http://schemas.microsoft.com/office/drawing/2014/main" id="{6DBF329D-363F-2C46-81EC-43A1A2AC718F}"/>
                </a:ext>
              </a:extLst>
            </p:cNvPr>
            <p:cNvSpPr/>
            <p:nvPr/>
          </p:nvSpPr>
          <p:spPr>
            <a:xfrm>
              <a:off x="4417594" y="1574147"/>
              <a:ext cx="3489844" cy="2236298"/>
            </a:xfrm>
            <a:prstGeom prst="rect">
              <a:avLst/>
            </a:prstGeom>
            <a:noFill/>
            <a:ln w="19050">
              <a:solidFill>
                <a:srgbClr val="7F7F7F"/>
              </a:solidFill>
              <a:prstDash val="dash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377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24237D3A-3901-8043-9FC7-C062FF86B206}"/>
                </a:ext>
              </a:extLst>
            </p:cNvPr>
            <p:cNvSpPr txBox="1"/>
            <p:nvPr/>
          </p:nvSpPr>
          <p:spPr>
            <a:xfrm>
              <a:off x="4417593" y="1689425"/>
              <a:ext cx="3489845" cy="223660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/>
              <a:r>
                <a:rPr lang="ru-RU" sz="2000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ПРОБЛЕМЫ</a:t>
              </a:r>
              <a:endPara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EC7D733B-C243-401B-896B-46F679EB5079}"/>
                </a:ext>
              </a:extLst>
            </p:cNvPr>
            <p:cNvSpPr/>
            <p:nvPr/>
          </p:nvSpPr>
          <p:spPr>
            <a:xfrm>
              <a:off x="688035" y="1574146"/>
              <a:ext cx="3557043" cy="2236298"/>
            </a:xfrm>
            <a:prstGeom prst="rect">
              <a:avLst/>
            </a:prstGeom>
            <a:noFill/>
            <a:ln w="19050">
              <a:solidFill>
                <a:srgbClr val="7F7F7F"/>
              </a:solidFill>
              <a:prstDash val="dash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377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0566305-7BA3-48AB-9AA6-E6325427AAA7}"/>
                </a:ext>
              </a:extLst>
            </p:cNvPr>
            <p:cNvSpPr txBox="1"/>
            <p:nvPr/>
          </p:nvSpPr>
          <p:spPr>
            <a:xfrm>
              <a:off x="688034" y="1666884"/>
              <a:ext cx="3557042" cy="223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ВОЗМОЖНОСТИ</a:t>
              </a:r>
              <a:endPara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D93A7F30-58DC-41CE-863D-AF9CD19C9B7F}"/>
              </a:ext>
            </a:extLst>
          </p:cNvPr>
          <p:cNvSpPr/>
          <p:nvPr/>
        </p:nvSpPr>
        <p:spPr>
          <a:xfrm>
            <a:off x="0" y="2128383"/>
            <a:ext cx="585767" cy="4725658"/>
          </a:xfrm>
          <a:prstGeom prst="rect">
            <a:avLst/>
          </a:prstGeom>
          <a:solidFill>
            <a:srgbClr val="D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0566305-7BA3-48AB-9AA6-E6325427AAA7}"/>
              </a:ext>
            </a:extLst>
          </p:cNvPr>
          <p:cNvSpPr txBox="1"/>
          <p:nvPr/>
        </p:nvSpPr>
        <p:spPr>
          <a:xfrm>
            <a:off x="789800" y="3247773"/>
            <a:ext cx="554436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 консультирование, квалифицированная помощь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углубление 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родителей по различным вопросам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детей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неформальное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родителей,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асширение инструментария и вариативность взаимодействия с родителями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единства понимания 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педагогами и родителями цели и ценностей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0566305-7BA3-48AB-9AA6-E6325427AAA7}"/>
              </a:ext>
            </a:extLst>
          </p:cNvPr>
          <p:cNvSpPr txBox="1"/>
          <p:nvPr/>
        </p:nvSpPr>
        <p:spPr>
          <a:xfrm>
            <a:off x="6827544" y="3220725"/>
            <a:ext cx="486092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инансирование подвоза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агруженность представителей коопераций, родителей, педагогов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однообразность форм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избыточность мероприятий (на определенный промежуток времени)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единого (общего) плана мероприятий представителей коопераций</a:t>
            </a:r>
          </a:p>
        </p:txBody>
      </p:sp>
    </p:spTree>
    <p:extLst>
      <p:ext uri="{BB962C8B-B14F-4D97-AF65-F5344CB8AC3E}">
        <p14:creationId xmlns:p14="http://schemas.microsoft.com/office/powerpoint/2010/main" val="138986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90F4972-A446-4E48-AC21-B08D71AB65B5}"/>
              </a:ext>
            </a:extLst>
          </p:cNvPr>
          <p:cNvSpPr txBox="1"/>
          <p:nvPr/>
        </p:nvSpPr>
        <p:spPr>
          <a:xfrm>
            <a:off x="2688668" y="706761"/>
            <a:ext cx="9163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>
              <a:defRPr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КОРРЕКТИРОВКЕ ДЕЙСТВИЙ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0C0F622-0892-4661-B334-3C205EA222C6}"/>
              </a:ext>
            </a:extLst>
          </p:cNvPr>
          <p:cNvSpPr/>
          <p:nvPr/>
        </p:nvSpPr>
        <p:spPr>
          <a:xfrm>
            <a:off x="0" y="2128383"/>
            <a:ext cx="585767" cy="4725658"/>
          </a:xfrm>
          <a:prstGeom prst="rect">
            <a:avLst/>
          </a:prstGeom>
          <a:solidFill>
            <a:srgbClr val="D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1BEA0C3-BE49-4324-A37A-5C92D44893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521" y="182355"/>
            <a:ext cx="1296358" cy="52440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AE1B854-0631-43EA-BE2E-9484D921A7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52936"/>
            <a:ext cx="1538406" cy="51276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44C433A-FCCE-4509-88A6-4593C2C947AB}"/>
              </a:ext>
            </a:extLst>
          </p:cNvPr>
          <p:cNvSpPr txBox="1"/>
          <p:nvPr/>
        </p:nvSpPr>
        <p:spPr>
          <a:xfrm>
            <a:off x="891700" y="1565738"/>
            <a:ext cx="10609049" cy="4557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3038" lvl="0" indent="-173038" defTabSz="457200"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Разработка и утверждение муниципальной программы формирования и развития партнерских отношений образовательной организации и семьи;</a:t>
            </a:r>
          </a:p>
          <a:p>
            <a:pPr marL="173038" lvl="0" indent="-173038" defTabSz="457200"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Разработка и утверждение школьных программ взаимодействия с родителями;</a:t>
            </a:r>
          </a:p>
          <a:p>
            <a:pPr marL="173038" lvl="0" indent="-173038" defTabSz="457200"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Разработка и утверждение межведомственного плана мероприятий, направленного на обеспечение взаимодействия с родительской общественностью.</a:t>
            </a:r>
            <a:endParaRPr lang="ru-RU" sz="2800" dirty="0">
              <a:solidFill>
                <a:prstClr val="black"/>
              </a:solidFill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457200">
              <a:spcAft>
                <a:spcPts val="500"/>
              </a:spcAft>
              <a:buClr>
                <a:srgbClr val="D10028"/>
              </a:buClr>
              <a:buSzPct val="125000"/>
              <a:defRPr/>
            </a:pPr>
            <a:endParaRPr lang="ru-RU" sz="1600" dirty="0">
              <a:solidFill>
                <a:prstClr val="black"/>
              </a:solidFill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457200">
              <a:spcAft>
                <a:spcPts val="500"/>
              </a:spcAft>
              <a:buClr>
                <a:srgbClr val="D10028"/>
              </a:buClr>
              <a:buSzPct val="125000"/>
              <a:defRPr/>
            </a:pPr>
            <a:endParaRPr lang="ru-RU" sz="1600" dirty="0">
              <a:solidFill>
                <a:prstClr val="black"/>
              </a:solidFill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74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1913FB5-7186-4D03-91DC-28EF1A6F8CDE}"/>
              </a:ext>
            </a:extLst>
          </p:cNvPr>
          <p:cNvSpPr txBox="1"/>
          <p:nvPr/>
        </p:nvSpPr>
        <p:spPr>
          <a:xfrm>
            <a:off x="3449234" y="140824"/>
            <a:ext cx="8424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>
              <a:defRPr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показатели результативности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pic>
        <p:nvPicPr>
          <p:cNvPr id="203" name="Рисунок 202">
            <a:extLst>
              <a:ext uri="{FF2B5EF4-FFF2-40B4-BE49-F238E27FC236}">
                <a16:creationId xmlns:a16="http://schemas.microsoft.com/office/drawing/2014/main" id="{9D419F4A-2FC8-C245-93B1-5FB233383D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696" y="201193"/>
            <a:ext cx="1296358" cy="524406"/>
          </a:xfrm>
          <a:prstGeom prst="rect">
            <a:avLst/>
          </a:prstGeom>
        </p:spPr>
      </p:pic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7ABADBDF-CB98-4891-A578-02BA7D923B92}"/>
              </a:ext>
            </a:extLst>
          </p:cNvPr>
          <p:cNvSpPr/>
          <p:nvPr/>
        </p:nvSpPr>
        <p:spPr>
          <a:xfrm>
            <a:off x="599836" y="7207519"/>
            <a:ext cx="312516" cy="3240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DCED8072-8FDD-43AE-B87F-A36B31878E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157" y="233122"/>
            <a:ext cx="1504743" cy="501545"/>
          </a:xfrm>
          <a:prstGeom prst="rect">
            <a:avLst/>
          </a:prstGeom>
        </p:spPr>
      </p:pic>
      <p:sp>
        <p:nvSpPr>
          <p:cNvPr id="59" name="Объект 2">
            <a:extLst>
              <a:ext uri="{FF2B5EF4-FFF2-40B4-BE49-F238E27FC236}">
                <a16:creationId xmlns:a16="http://schemas.microsoft.com/office/drawing/2014/main" id="{C7B02146-F10F-4EF4-9990-584BC825E9FE}"/>
              </a:ext>
            </a:extLst>
          </p:cNvPr>
          <p:cNvSpPr txBox="1">
            <a:spLocks/>
          </p:cNvSpPr>
          <p:nvPr/>
        </p:nvSpPr>
        <p:spPr>
          <a:xfrm>
            <a:off x="756094" y="900332"/>
            <a:ext cx="11229580" cy="54371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Доля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организаций, реализующих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взаимодействия школы с родителями обучающихся (%);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Доля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организаций, привлекающих родительскую общественность в проекты и программы, направленные на профориентацию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(%);</a:t>
            </a: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Охват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психолого-педагогическим сопровождением родителей (законных представителей) по решению проблем семьи и детства (кол-во/доля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Охват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психолого-педагогическим сопровождением родителей (законных представителей) детей, состоящих на различных видах профилактического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учета;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Доля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(законных представителей), участвующих в управлении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Доля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(законных представителей), удовлетворенных качеством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Доля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родителей, принимающих участие в мероприятиях, направленных на развитие, укрепление и пропаганду семейных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ценностей.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78A476E-5657-4C10-8B2C-8AB228B8D2B0}"/>
              </a:ext>
            </a:extLst>
          </p:cNvPr>
          <p:cNvSpPr/>
          <p:nvPr/>
        </p:nvSpPr>
        <p:spPr>
          <a:xfrm>
            <a:off x="-1188" y="2132342"/>
            <a:ext cx="585767" cy="4725658"/>
          </a:xfrm>
          <a:prstGeom prst="rect">
            <a:avLst/>
          </a:prstGeom>
          <a:solidFill>
            <a:srgbClr val="D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74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Google Shape;126;p24">
            <a:extLst>
              <a:ext uri="{FF2B5EF4-FFF2-40B4-BE49-F238E27FC236}">
                <a16:creationId xmlns:a16="http://schemas.microsoft.com/office/drawing/2014/main" id="{B5EBBCD3-CEA2-47EB-8FEC-ADFAC6188C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1197863" y="2596518"/>
            <a:ext cx="10825846" cy="972253"/>
          </a:xfrm>
        </p:spPr>
        <p:txBody>
          <a:bodyPr anchor="t"/>
          <a:lstStyle/>
          <a:p>
            <a:pPr eaLnBrk="1" hangingPunct="1">
              <a:spcBef>
                <a:spcPct val="0"/>
              </a:spcBef>
              <a:spcAft>
                <a:spcPts val="3000"/>
              </a:spcAft>
              <a:buClr>
                <a:srgbClr val="434343"/>
              </a:buClr>
            </a:pP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СПАСИБО</a:t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ЗА ВНИМАНИЕ</a:t>
            </a:r>
            <a:endParaRPr lang="ru-RU" altLang="ru-RU" sz="3600" b="1" dirty="0">
              <a:latin typeface="Arial" panose="020B0604020202020204" pitchFamily="34" charset="0"/>
              <a:cs typeface="Arial" panose="020B0604020202020204" pitchFamily="34" charset="0"/>
              <a:sym typeface="Livvic" panose="020B060402020202020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F28D803E-E8B4-CA44-A783-E8F57A0C30C2}"/>
              </a:ext>
            </a:extLst>
          </p:cNvPr>
          <p:cNvCxnSpPr>
            <a:cxnSpLocks/>
          </p:cNvCxnSpPr>
          <p:nvPr/>
        </p:nvCxnSpPr>
        <p:spPr>
          <a:xfrm>
            <a:off x="1314653" y="3702811"/>
            <a:ext cx="5979999" cy="0"/>
          </a:xfrm>
          <a:prstGeom prst="line">
            <a:avLst/>
          </a:prstGeom>
          <a:ln w="19050">
            <a:solidFill>
              <a:srgbClr val="D10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F3FE68D-7876-E746-9D5E-56D578F5E8A1}"/>
              </a:ext>
            </a:extLst>
          </p:cNvPr>
          <p:cNvSpPr/>
          <p:nvPr/>
        </p:nvSpPr>
        <p:spPr>
          <a:xfrm>
            <a:off x="0" y="6784802"/>
            <a:ext cx="585767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9942628-86BB-7647-8A24-3EB6DCFA817C}"/>
              </a:ext>
            </a:extLst>
          </p:cNvPr>
          <p:cNvSpPr/>
          <p:nvPr/>
        </p:nvSpPr>
        <p:spPr>
          <a:xfrm>
            <a:off x="0" y="1"/>
            <a:ext cx="585767" cy="6784802"/>
          </a:xfrm>
          <a:prstGeom prst="rect">
            <a:avLst/>
          </a:prstGeom>
          <a:solidFill>
            <a:srgbClr val="D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7E490B0-D084-BE4F-BE8E-104ED64A50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114" y="5708121"/>
            <a:ext cx="1913136" cy="773907"/>
          </a:xfrm>
          <a:prstGeom prst="rect">
            <a:avLst/>
          </a:prstGeom>
        </p:spPr>
      </p:pic>
      <p:sp>
        <p:nvSpPr>
          <p:cNvPr id="12" name="Shape 88"/>
          <p:cNvSpPr/>
          <p:nvPr/>
        </p:nvSpPr>
        <p:spPr>
          <a:xfrm rot="5400000">
            <a:off x="9720668" y="2256798"/>
            <a:ext cx="4536306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200" dirty="0">
                <a:solidFill>
                  <a:srgbClr val="3E2A16"/>
                </a:solidFill>
                <a:latin typeface="Arial"/>
                <a:cs typeface="Arial"/>
              </a:rPr>
              <a:t>ОКРУЖНЫЕ СОВЕЩАНИЯ, Западный округ  </a:t>
            </a:r>
            <a:r>
              <a:rPr lang="ru-RU" sz="1200" dirty="0"/>
              <a:t>І        </a:t>
            </a:r>
            <a:r>
              <a:rPr lang="ru-RU" sz="1200" dirty="0">
                <a:solidFill>
                  <a:srgbClr val="3E2A16"/>
                </a:solidFill>
                <a:latin typeface="Arial"/>
                <a:cs typeface="Arial"/>
              </a:rPr>
              <a:t>20</a:t>
            </a:r>
            <a:r>
              <a:rPr lang="ru-RU" sz="1200" dirty="0">
                <a:solidFill>
                  <a:srgbClr val="3E2A16"/>
                </a:solidFill>
                <a:latin typeface="Arial"/>
                <a:ea typeface="Arial"/>
                <a:cs typeface="Arial"/>
              </a:rPr>
              <a:t>.02.2024 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6FA5116D-78E1-4D02-8901-6C3F6F7587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013" y="5784904"/>
            <a:ext cx="1644058" cy="547980"/>
          </a:xfrm>
          <a:prstGeom prst="rect">
            <a:avLst/>
          </a:prstGeom>
        </p:spPr>
      </p:pic>
      <p:sp>
        <p:nvSpPr>
          <p:cNvPr id="11" name="Google Shape;125;p24">
            <a:extLst>
              <a:ext uri="{FF2B5EF4-FFF2-40B4-BE49-F238E27FC236}">
                <a16:creationId xmlns:a16="http://schemas.microsoft.com/office/drawing/2014/main" id="{F6E186BE-E912-4F22-9C85-43195C43C891}"/>
              </a:ext>
            </a:extLst>
          </p:cNvPr>
          <p:cNvSpPr txBox="1">
            <a:spLocks noChangeArrowheads="1"/>
          </p:cNvSpPr>
          <p:nvPr/>
        </p:nvSpPr>
        <p:spPr>
          <a:xfrm>
            <a:off x="4871438" y="3898432"/>
            <a:ext cx="8516050" cy="1051213"/>
          </a:xfrm>
          <a:prstGeom prst="rect">
            <a:avLst/>
          </a:prstGeom>
        </p:spPr>
        <p:txBody>
          <a:bodyPr spcFirstLastPara="1" vert="horz" lIns="91440" tIns="45720" rIns="91440" bIns="45720" rtlCol="0" anchor="t">
            <a:noAutofit/>
          </a:bodyPr>
          <a:lstStyle>
            <a:lvl1pPr marL="228600" lvl="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None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434343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434343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434343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434343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434343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434343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434343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43434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400" dirty="0">
              <a:highlight>
                <a:srgbClr val="FFFF00"/>
              </a:highlight>
            </a:endParaRPr>
          </a:p>
        </p:txBody>
      </p:sp>
      <p:sp>
        <p:nvSpPr>
          <p:cNvPr id="18" name="Подзаголовок 17"/>
          <p:cNvSpPr>
            <a:spLocks noGrp="1"/>
          </p:cNvSpPr>
          <p:nvPr>
            <p:ph type="subTitle" idx="1"/>
          </p:nvPr>
        </p:nvSpPr>
        <p:spPr>
          <a:xfrm>
            <a:off x="1289847" y="3970420"/>
            <a:ext cx="8539954" cy="1311442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Контакты: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Заречная Ольга Эдуардовна, тел. 8(39151) 6 02 42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Евсеева Светлана Михайловна, тел. 8(39151) 9 52 38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41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1913FB5-7186-4D03-91DC-28EF1A6F8CDE}"/>
              </a:ext>
            </a:extLst>
          </p:cNvPr>
          <p:cNvSpPr txBox="1"/>
          <p:nvPr/>
        </p:nvSpPr>
        <p:spPr>
          <a:xfrm>
            <a:off x="3886200" y="144196"/>
            <a:ext cx="71827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>
              <a:defRPr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УРОВЕНЬ (САМОАНАЛИЗ) 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203" name="Рисунок 202">
            <a:extLst>
              <a:ext uri="{FF2B5EF4-FFF2-40B4-BE49-F238E27FC236}">
                <a16:creationId xmlns:a16="http://schemas.microsoft.com/office/drawing/2014/main" id="{9D419F4A-2FC8-C245-93B1-5FB233383D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696" y="201193"/>
            <a:ext cx="1296358" cy="524406"/>
          </a:xfrm>
          <a:prstGeom prst="rect">
            <a:avLst/>
          </a:prstGeom>
        </p:spPr>
      </p:pic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7ABADBDF-CB98-4891-A578-02BA7D923B92}"/>
              </a:ext>
            </a:extLst>
          </p:cNvPr>
          <p:cNvSpPr/>
          <p:nvPr/>
        </p:nvSpPr>
        <p:spPr>
          <a:xfrm>
            <a:off x="599836" y="7207519"/>
            <a:ext cx="312516" cy="3240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DCED8072-8FDD-43AE-B87F-A36B31878E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157" y="233122"/>
            <a:ext cx="1504743" cy="501545"/>
          </a:xfrm>
          <a:prstGeom prst="rect">
            <a:avLst/>
          </a:prstGeom>
        </p:spPr>
      </p:pic>
      <p:sp>
        <p:nvSpPr>
          <p:cNvPr id="59" name="Объект 2">
            <a:extLst>
              <a:ext uri="{FF2B5EF4-FFF2-40B4-BE49-F238E27FC236}">
                <a16:creationId xmlns:a16="http://schemas.microsoft.com/office/drawing/2014/main" id="{C7B02146-F10F-4EF4-9990-584BC825E9FE}"/>
              </a:ext>
            </a:extLst>
          </p:cNvPr>
          <p:cNvSpPr txBox="1">
            <a:spLocks/>
          </p:cNvSpPr>
          <p:nvPr/>
        </p:nvSpPr>
        <p:spPr>
          <a:xfrm>
            <a:off x="756093" y="1723604"/>
            <a:ext cx="11026603" cy="51343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78A476E-5657-4C10-8B2C-8AB228B8D2B0}"/>
              </a:ext>
            </a:extLst>
          </p:cNvPr>
          <p:cNvSpPr/>
          <p:nvPr/>
        </p:nvSpPr>
        <p:spPr>
          <a:xfrm>
            <a:off x="-1188" y="2132342"/>
            <a:ext cx="585767" cy="4725658"/>
          </a:xfrm>
          <a:prstGeom prst="rect">
            <a:avLst/>
          </a:prstGeom>
          <a:solidFill>
            <a:srgbClr val="D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val="1281922822"/>
              </p:ext>
            </p:extLst>
          </p:nvPr>
        </p:nvGraphicFramePr>
        <p:xfrm>
          <a:off x="1144448" y="1448960"/>
          <a:ext cx="3422208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23" name="Схема 22"/>
          <p:cNvGraphicFramePr/>
          <p:nvPr>
            <p:extLst>
              <p:ext uri="{D42A27DB-BD31-4B8C-83A1-F6EECF244321}">
                <p14:modId xmlns:p14="http://schemas.microsoft.com/office/powerpoint/2010/main" val="4234741282"/>
              </p:ext>
            </p:extLst>
          </p:nvPr>
        </p:nvGraphicFramePr>
        <p:xfrm>
          <a:off x="5799627" y="1723604"/>
          <a:ext cx="6154583" cy="4588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30" name="Выгнутая вверх стрелка 29"/>
          <p:cNvSpPr/>
          <p:nvPr/>
        </p:nvSpPr>
        <p:spPr>
          <a:xfrm rot="7130875">
            <a:off x="9783952" y="4839744"/>
            <a:ext cx="1692886" cy="701657"/>
          </a:xfrm>
          <a:prstGeom prst="curved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Выгнутая вверх стрелка 34"/>
          <p:cNvSpPr/>
          <p:nvPr/>
        </p:nvSpPr>
        <p:spPr>
          <a:xfrm>
            <a:off x="8140700" y="1526485"/>
            <a:ext cx="1714500" cy="652005"/>
          </a:xfrm>
          <a:prstGeom prst="curved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14388565">
            <a:off x="6129425" y="4854112"/>
            <a:ext cx="1707028" cy="657904"/>
          </a:xfrm>
          <a:prstGeom prst="rect">
            <a:avLst/>
          </a:prstGeom>
        </p:spPr>
      </p:pic>
      <p:sp>
        <p:nvSpPr>
          <p:cNvPr id="32" name="Стрелка вправо 31"/>
          <p:cNvSpPr/>
          <p:nvPr/>
        </p:nvSpPr>
        <p:spPr>
          <a:xfrm>
            <a:off x="3886200" y="3508128"/>
            <a:ext cx="2679700" cy="422253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5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1913FB5-7186-4D03-91DC-28EF1A6F8CDE}"/>
              </a:ext>
            </a:extLst>
          </p:cNvPr>
          <p:cNvSpPr txBox="1"/>
          <p:nvPr/>
        </p:nvSpPr>
        <p:spPr>
          <a:xfrm>
            <a:off x="3188800" y="257613"/>
            <a:ext cx="69577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>
              <a:defRPr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УРОВЕНЬ (САМОАНАЛИЗ) 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203" name="Рисунок 202">
            <a:extLst>
              <a:ext uri="{FF2B5EF4-FFF2-40B4-BE49-F238E27FC236}">
                <a16:creationId xmlns:a16="http://schemas.microsoft.com/office/drawing/2014/main" id="{9D419F4A-2FC8-C245-93B1-5FB233383D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696" y="201193"/>
            <a:ext cx="1296358" cy="524406"/>
          </a:xfrm>
          <a:prstGeom prst="rect">
            <a:avLst/>
          </a:prstGeom>
        </p:spPr>
      </p:pic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7ABADBDF-CB98-4891-A578-02BA7D923B92}"/>
              </a:ext>
            </a:extLst>
          </p:cNvPr>
          <p:cNvSpPr/>
          <p:nvPr/>
        </p:nvSpPr>
        <p:spPr>
          <a:xfrm>
            <a:off x="599836" y="7207519"/>
            <a:ext cx="312516" cy="3240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DCED8072-8FDD-43AE-B87F-A36B31878E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157" y="233122"/>
            <a:ext cx="1504743" cy="501545"/>
          </a:xfrm>
          <a:prstGeom prst="rect">
            <a:avLst/>
          </a:prstGeom>
        </p:spPr>
      </p:pic>
      <p:sp>
        <p:nvSpPr>
          <p:cNvPr id="59" name="Объект 2">
            <a:extLst>
              <a:ext uri="{FF2B5EF4-FFF2-40B4-BE49-F238E27FC236}">
                <a16:creationId xmlns:a16="http://schemas.microsoft.com/office/drawing/2014/main" id="{C7B02146-F10F-4EF4-9990-584BC825E9FE}"/>
              </a:ext>
            </a:extLst>
          </p:cNvPr>
          <p:cNvSpPr txBox="1">
            <a:spLocks/>
          </p:cNvSpPr>
          <p:nvPr/>
        </p:nvSpPr>
        <p:spPr>
          <a:xfrm>
            <a:off x="912352" y="1499351"/>
            <a:ext cx="10909037" cy="53586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78A476E-5657-4C10-8B2C-8AB228B8D2B0}"/>
              </a:ext>
            </a:extLst>
          </p:cNvPr>
          <p:cNvSpPr/>
          <p:nvPr/>
        </p:nvSpPr>
        <p:spPr>
          <a:xfrm>
            <a:off x="-1188" y="2132342"/>
            <a:ext cx="585767" cy="4725658"/>
          </a:xfrm>
          <a:prstGeom prst="rect">
            <a:avLst/>
          </a:prstGeom>
          <a:solidFill>
            <a:srgbClr val="D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949292474"/>
              </p:ext>
            </p:extLst>
          </p:nvPr>
        </p:nvGraphicFramePr>
        <p:xfrm>
          <a:off x="4948772" y="1394650"/>
          <a:ext cx="7008986" cy="546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56093" y="1674056"/>
            <a:ext cx="488505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Проблематика: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муниципалитете нет 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программы по развитию партнерских отношений с родителями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69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1913FB5-7186-4D03-91DC-28EF1A6F8CDE}"/>
              </a:ext>
            </a:extLst>
          </p:cNvPr>
          <p:cNvSpPr txBox="1"/>
          <p:nvPr/>
        </p:nvSpPr>
        <p:spPr>
          <a:xfrm>
            <a:off x="2601941" y="128588"/>
            <a:ext cx="7521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>
              <a:defRPr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ресурсов ОО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pic>
        <p:nvPicPr>
          <p:cNvPr id="203" name="Рисунок 202">
            <a:extLst>
              <a:ext uri="{FF2B5EF4-FFF2-40B4-BE49-F238E27FC236}">
                <a16:creationId xmlns:a16="http://schemas.microsoft.com/office/drawing/2014/main" id="{9D419F4A-2FC8-C245-93B1-5FB233383D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88" y="140677"/>
            <a:ext cx="1296358" cy="524406"/>
          </a:xfrm>
          <a:prstGeom prst="rect">
            <a:avLst/>
          </a:prstGeom>
        </p:spPr>
      </p:pic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7ABADBDF-CB98-4891-A578-02BA7D923B92}"/>
              </a:ext>
            </a:extLst>
          </p:cNvPr>
          <p:cNvSpPr/>
          <p:nvPr/>
        </p:nvSpPr>
        <p:spPr>
          <a:xfrm>
            <a:off x="599836" y="7207519"/>
            <a:ext cx="312516" cy="3240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DCED8072-8FDD-43AE-B87F-A36B31878E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603" y="151061"/>
            <a:ext cx="1504743" cy="505431"/>
          </a:xfrm>
          <a:prstGeom prst="rect">
            <a:avLst/>
          </a:prstGeom>
        </p:spPr>
      </p:pic>
      <p:sp>
        <p:nvSpPr>
          <p:cNvPr id="59" name="Объект 2">
            <a:extLst>
              <a:ext uri="{FF2B5EF4-FFF2-40B4-BE49-F238E27FC236}">
                <a16:creationId xmlns:a16="http://schemas.microsoft.com/office/drawing/2014/main" id="{C7B02146-F10F-4EF4-9990-584BC825E9FE}"/>
              </a:ext>
            </a:extLst>
          </p:cNvPr>
          <p:cNvSpPr txBox="1">
            <a:spLocks/>
          </p:cNvSpPr>
          <p:nvPr/>
        </p:nvSpPr>
        <p:spPr>
          <a:xfrm>
            <a:off x="119575" y="1043354"/>
            <a:ext cx="11388802" cy="58146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78A476E-5657-4C10-8B2C-8AB228B8D2B0}"/>
              </a:ext>
            </a:extLst>
          </p:cNvPr>
          <p:cNvSpPr/>
          <p:nvPr/>
        </p:nvSpPr>
        <p:spPr>
          <a:xfrm>
            <a:off x="-1188" y="2132342"/>
            <a:ext cx="585767" cy="4725658"/>
          </a:xfrm>
          <a:prstGeom prst="rect">
            <a:avLst/>
          </a:prstGeom>
          <a:solidFill>
            <a:srgbClr val="D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530788147"/>
              </p:ext>
            </p:extLst>
          </p:nvPr>
        </p:nvGraphicFramePr>
        <p:xfrm>
          <a:off x="835442" y="823749"/>
          <a:ext cx="1095328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93375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Рисунок 202">
            <a:extLst>
              <a:ext uri="{FF2B5EF4-FFF2-40B4-BE49-F238E27FC236}">
                <a16:creationId xmlns:a16="http://schemas.microsoft.com/office/drawing/2014/main" id="{9D419F4A-2FC8-C245-93B1-5FB233383D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88" y="140677"/>
            <a:ext cx="1296358" cy="524406"/>
          </a:xfrm>
          <a:prstGeom prst="rect">
            <a:avLst/>
          </a:prstGeom>
        </p:spPr>
      </p:pic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7ABADBDF-CB98-4891-A578-02BA7D923B92}"/>
              </a:ext>
            </a:extLst>
          </p:cNvPr>
          <p:cNvSpPr/>
          <p:nvPr/>
        </p:nvSpPr>
        <p:spPr>
          <a:xfrm>
            <a:off x="599836" y="7207519"/>
            <a:ext cx="312516" cy="3240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DCED8072-8FDD-43AE-B87F-A36B31878E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603" y="151061"/>
            <a:ext cx="1504743" cy="505431"/>
          </a:xfrm>
          <a:prstGeom prst="rect">
            <a:avLst/>
          </a:prstGeom>
        </p:spPr>
      </p:pic>
      <p:sp>
        <p:nvSpPr>
          <p:cNvPr id="59" name="Объект 2">
            <a:extLst>
              <a:ext uri="{FF2B5EF4-FFF2-40B4-BE49-F238E27FC236}">
                <a16:creationId xmlns:a16="http://schemas.microsoft.com/office/drawing/2014/main" id="{C7B02146-F10F-4EF4-9990-584BC825E9FE}"/>
              </a:ext>
            </a:extLst>
          </p:cNvPr>
          <p:cNvSpPr txBox="1">
            <a:spLocks/>
          </p:cNvSpPr>
          <p:nvPr/>
        </p:nvSpPr>
        <p:spPr>
          <a:xfrm>
            <a:off x="668215" y="1043355"/>
            <a:ext cx="11388802" cy="58146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78A476E-5657-4C10-8B2C-8AB228B8D2B0}"/>
              </a:ext>
            </a:extLst>
          </p:cNvPr>
          <p:cNvSpPr/>
          <p:nvPr/>
        </p:nvSpPr>
        <p:spPr>
          <a:xfrm>
            <a:off x="-1188" y="2132342"/>
            <a:ext cx="585767" cy="4725658"/>
          </a:xfrm>
          <a:prstGeom prst="rect">
            <a:avLst/>
          </a:prstGeom>
          <a:solidFill>
            <a:srgbClr val="D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913FB5-7186-4D03-91DC-28EF1A6F8CDE}"/>
              </a:ext>
            </a:extLst>
          </p:cNvPr>
          <p:cNvSpPr txBox="1"/>
          <p:nvPr/>
        </p:nvSpPr>
        <p:spPr>
          <a:xfrm>
            <a:off x="2601941" y="80308"/>
            <a:ext cx="7521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>
              <a:defRPr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ресурсов МУО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56733805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19939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1913FB5-7186-4D03-91DC-28EF1A6F8CDE}"/>
              </a:ext>
            </a:extLst>
          </p:cNvPr>
          <p:cNvSpPr txBox="1"/>
          <p:nvPr/>
        </p:nvSpPr>
        <p:spPr>
          <a:xfrm>
            <a:off x="3695309" y="161407"/>
            <a:ext cx="7521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>
              <a:defRPr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межведомственных взаимодействий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pic>
        <p:nvPicPr>
          <p:cNvPr id="203" name="Рисунок 202">
            <a:extLst>
              <a:ext uri="{FF2B5EF4-FFF2-40B4-BE49-F238E27FC236}">
                <a16:creationId xmlns:a16="http://schemas.microsoft.com/office/drawing/2014/main" id="{9D419F4A-2FC8-C245-93B1-5FB233383D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88" y="140677"/>
            <a:ext cx="1296358" cy="524406"/>
          </a:xfrm>
          <a:prstGeom prst="rect">
            <a:avLst/>
          </a:prstGeom>
        </p:spPr>
      </p:pic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7ABADBDF-CB98-4891-A578-02BA7D923B92}"/>
              </a:ext>
            </a:extLst>
          </p:cNvPr>
          <p:cNvSpPr/>
          <p:nvPr/>
        </p:nvSpPr>
        <p:spPr>
          <a:xfrm>
            <a:off x="599836" y="7207519"/>
            <a:ext cx="312516" cy="3240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DCED8072-8FDD-43AE-B87F-A36B31878E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603" y="151061"/>
            <a:ext cx="1504743" cy="505431"/>
          </a:xfrm>
          <a:prstGeom prst="rect">
            <a:avLst/>
          </a:prstGeom>
        </p:spPr>
      </p:pic>
      <p:sp>
        <p:nvSpPr>
          <p:cNvPr id="59" name="Объект 2">
            <a:extLst>
              <a:ext uri="{FF2B5EF4-FFF2-40B4-BE49-F238E27FC236}">
                <a16:creationId xmlns:a16="http://schemas.microsoft.com/office/drawing/2014/main" id="{C7B02146-F10F-4EF4-9990-584BC825E9FE}"/>
              </a:ext>
            </a:extLst>
          </p:cNvPr>
          <p:cNvSpPr txBox="1">
            <a:spLocks/>
          </p:cNvSpPr>
          <p:nvPr/>
        </p:nvSpPr>
        <p:spPr>
          <a:xfrm>
            <a:off x="668215" y="1043355"/>
            <a:ext cx="11388802" cy="58146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78A476E-5657-4C10-8B2C-8AB228B8D2B0}"/>
              </a:ext>
            </a:extLst>
          </p:cNvPr>
          <p:cNvSpPr/>
          <p:nvPr/>
        </p:nvSpPr>
        <p:spPr>
          <a:xfrm>
            <a:off x="-1188" y="2132342"/>
            <a:ext cx="585767" cy="4725658"/>
          </a:xfrm>
          <a:prstGeom prst="rect">
            <a:avLst/>
          </a:prstGeom>
          <a:solidFill>
            <a:srgbClr val="D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95972666"/>
              </p:ext>
            </p:extLst>
          </p:nvPr>
        </p:nvGraphicFramePr>
        <p:xfrm>
          <a:off x="1460992" y="843273"/>
          <a:ext cx="10271463" cy="6192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55541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Рисунок 202">
            <a:extLst>
              <a:ext uri="{FF2B5EF4-FFF2-40B4-BE49-F238E27FC236}">
                <a16:creationId xmlns:a16="http://schemas.microsoft.com/office/drawing/2014/main" id="{9D419F4A-2FC8-C245-93B1-5FB233383D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88" y="140677"/>
            <a:ext cx="1296358" cy="524406"/>
          </a:xfrm>
          <a:prstGeom prst="rect">
            <a:avLst/>
          </a:prstGeom>
        </p:spPr>
      </p:pic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7ABADBDF-CB98-4891-A578-02BA7D923B92}"/>
              </a:ext>
            </a:extLst>
          </p:cNvPr>
          <p:cNvSpPr/>
          <p:nvPr/>
        </p:nvSpPr>
        <p:spPr>
          <a:xfrm>
            <a:off x="599836" y="7207519"/>
            <a:ext cx="312516" cy="3240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DCED8072-8FDD-43AE-B87F-A36B31878E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603" y="151061"/>
            <a:ext cx="1504743" cy="505431"/>
          </a:xfrm>
          <a:prstGeom prst="rect">
            <a:avLst/>
          </a:prstGeom>
        </p:spPr>
      </p:pic>
      <p:sp>
        <p:nvSpPr>
          <p:cNvPr id="59" name="Объект 2">
            <a:extLst>
              <a:ext uri="{FF2B5EF4-FFF2-40B4-BE49-F238E27FC236}">
                <a16:creationId xmlns:a16="http://schemas.microsoft.com/office/drawing/2014/main" id="{C7B02146-F10F-4EF4-9990-584BC825E9FE}"/>
              </a:ext>
            </a:extLst>
          </p:cNvPr>
          <p:cNvSpPr txBox="1">
            <a:spLocks/>
          </p:cNvSpPr>
          <p:nvPr/>
        </p:nvSpPr>
        <p:spPr>
          <a:xfrm>
            <a:off x="668215" y="1043355"/>
            <a:ext cx="11388802" cy="58146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78A476E-5657-4C10-8B2C-8AB228B8D2B0}"/>
              </a:ext>
            </a:extLst>
          </p:cNvPr>
          <p:cNvSpPr/>
          <p:nvPr/>
        </p:nvSpPr>
        <p:spPr>
          <a:xfrm>
            <a:off x="-1188" y="2132342"/>
            <a:ext cx="585767" cy="4725658"/>
          </a:xfrm>
          <a:prstGeom prst="rect">
            <a:avLst/>
          </a:prstGeom>
          <a:solidFill>
            <a:srgbClr val="D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4"/>
          <p:cNvSpPr/>
          <p:nvPr/>
        </p:nvSpPr>
        <p:spPr>
          <a:xfrm>
            <a:off x="7842617" y="2716561"/>
            <a:ext cx="2034695" cy="184797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8120" tIns="198120" rIns="198120" bIns="198120" numCol="1" spcCol="1270" anchor="ctr" anchorCtr="0">
            <a:noAutofit/>
          </a:bodyPr>
          <a:lstStyle/>
          <a:p>
            <a:pPr lvl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5200" kern="120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4281499909"/>
              </p:ext>
            </p:extLst>
          </p:nvPr>
        </p:nvGraphicFramePr>
        <p:xfrm>
          <a:off x="2031999" y="656492"/>
          <a:ext cx="9179951" cy="5481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59006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1913FB5-7186-4D03-91DC-28EF1A6F8CDE}"/>
              </a:ext>
            </a:extLst>
          </p:cNvPr>
          <p:cNvSpPr txBox="1"/>
          <p:nvPr/>
        </p:nvSpPr>
        <p:spPr>
          <a:xfrm>
            <a:off x="675503" y="718090"/>
            <a:ext cx="110246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>
              <a:defRPr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взаимодействия образовательной организации с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 воспитанников в МКОУ «Ключинская СШ»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203" name="Рисунок 202">
            <a:extLst>
              <a:ext uri="{FF2B5EF4-FFF2-40B4-BE49-F238E27FC236}">
                <a16:creationId xmlns:a16="http://schemas.microsoft.com/office/drawing/2014/main" id="{9D419F4A-2FC8-C245-93B1-5FB233383D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521" y="165061"/>
            <a:ext cx="1296358" cy="524406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D7AD42A7-2C36-4EAB-8FD5-D41CA76766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045" y="209012"/>
            <a:ext cx="1012366" cy="377888"/>
          </a:xfrm>
          <a:prstGeom prst="rect">
            <a:avLst/>
          </a:prstGeom>
        </p:spPr>
      </p:pic>
      <p:grpSp>
        <p:nvGrpSpPr>
          <p:cNvPr id="2" name="Группа 11">
            <a:extLst>
              <a:ext uri="{FF2B5EF4-FFF2-40B4-BE49-F238E27FC236}">
                <a16:creationId xmlns:a16="http://schemas.microsoft.com/office/drawing/2014/main" id="{38B895E2-D1B0-4C2B-AE73-D9B6545A9C9A}"/>
              </a:ext>
            </a:extLst>
          </p:cNvPr>
          <p:cNvGrpSpPr/>
          <p:nvPr/>
        </p:nvGrpSpPr>
        <p:grpSpPr>
          <a:xfrm>
            <a:off x="741406" y="2059458"/>
            <a:ext cx="11024663" cy="4547287"/>
            <a:chOff x="688034" y="1574146"/>
            <a:chExt cx="3557044" cy="2236298"/>
          </a:xfrm>
        </p:grpSpPr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EC7D733B-C243-401B-896B-46F679EB5079}"/>
                </a:ext>
              </a:extLst>
            </p:cNvPr>
            <p:cNvSpPr/>
            <p:nvPr/>
          </p:nvSpPr>
          <p:spPr>
            <a:xfrm>
              <a:off x="688035" y="1574146"/>
              <a:ext cx="3557043" cy="2236298"/>
            </a:xfrm>
            <a:prstGeom prst="rect">
              <a:avLst/>
            </a:prstGeom>
            <a:noFill/>
            <a:ln w="19050">
              <a:solidFill>
                <a:srgbClr val="7F7F7F"/>
              </a:solidFill>
              <a:prstDash val="dash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377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0566305-7BA3-48AB-9AA6-E6325427AAA7}"/>
                </a:ext>
              </a:extLst>
            </p:cNvPr>
            <p:cNvSpPr txBox="1"/>
            <p:nvPr/>
          </p:nvSpPr>
          <p:spPr>
            <a:xfrm>
              <a:off x="688034" y="1666884"/>
              <a:ext cx="3557042" cy="19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u="sng" dirty="0" smtClean="0">
                  <a:latin typeface="Times New Roman" pitchFamily="18" charset="0"/>
                  <a:cs typeface="Times New Roman" pitchFamily="18" charset="0"/>
                </a:rPr>
                <a:t>РЕГЛАМЕНТИРОВАННЫЕ ФОРМЫ ВЗАИМОДЕЙСТВИЯ (РФВ)</a:t>
              </a:r>
              <a:endParaRPr lang="ru-RU" sz="2000" b="1" u="sng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D93A7F30-58DC-41CE-863D-AF9CD19C9B7F}"/>
              </a:ext>
            </a:extLst>
          </p:cNvPr>
          <p:cNvSpPr/>
          <p:nvPr/>
        </p:nvSpPr>
        <p:spPr>
          <a:xfrm>
            <a:off x="0" y="2128383"/>
            <a:ext cx="585767" cy="4725658"/>
          </a:xfrm>
          <a:prstGeom prst="rect">
            <a:avLst/>
          </a:prstGeom>
          <a:solidFill>
            <a:srgbClr val="D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0566305-7BA3-48AB-9AA6-E6325427AAA7}"/>
              </a:ext>
            </a:extLst>
          </p:cNvPr>
          <p:cNvSpPr txBox="1"/>
          <p:nvPr/>
        </p:nvSpPr>
        <p:spPr>
          <a:xfrm>
            <a:off x="891699" y="3336234"/>
            <a:ext cx="771684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УПРАВЛЯЮЩИЙ СОВЕТ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СОВЕТ РОДИТЛЕЙ (РОДИТЕЛЬСКИЙ КОМИТЕТ)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 action="ppaction://hlinkfile"/>
              </a:rPr>
              <a:t>РОДИТЕЛЬСКОЕ СОБРАНИЕ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СОВЕТ ПРОФИЛАКТИКИ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СЛУЖБА МЕДИАЦИИ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45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1913FB5-7186-4D03-91DC-28EF1A6F8CDE}"/>
              </a:ext>
            </a:extLst>
          </p:cNvPr>
          <p:cNvSpPr txBox="1"/>
          <p:nvPr/>
        </p:nvSpPr>
        <p:spPr>
          <a:xfrm>
            <a:off x="1371881" y="1087571"/>
            <a:ext cx="102261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>
              <a:defRPr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взаимодействия образовательной организации с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 воспитанников в МКОУ «Ключинская СШ»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203" name="Рисунок 202">
            <a:extLst>
              <a:ext uri="{FF2B5EF4-FFF2-40B4-BE49-F238E27FC236}">
                <a16:creationId xmlns:a16="http://schemas.microsoft.com/office/drawing/2014/main" id="{9D419F4A-2FC8-C245-93B1-5FB233383D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521" y="165061"/>
            <a:ext cx="1296358" cy="524406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D7AD42A7-2C36-4EAB-8FD5-D41CA76766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045" y="209012"/>
            <a:ext cx="1012366" cy="377888"/>
          </a:xfrm>
          <a:prstGeom prst="rect">
            <a:avLst/>
          </a:prstGeom>
        </p:spPr>
      </p:pic>
      <p:grpSp>
        <p:nvGrpSpPr>
          <p:cNvPr id="2" name="Группа 11">
            <a:extLst>
              <a:ext uri="{FF2B5EF4-FFF2-40B4-BE49-F238E27FC236}">
                <a16:creationId xmlns:a16="http://schemas.microsoft.com/office/drawing/2014/main" id="{38B895E2-D1B0-4C2B-AE73-D9B6545A9C9A}"/>
              </a:ext>
            </a:extLst>
          </p:cNvPr>
          <p:cNvGrpSpPr/>
          <p:nvPr/>
        </p:nvGrpSpPr>
        <p:grpSpPr>
          <a:xfrm>
            <a:off x="1107468" y="2439783"/>
            <a:ext cx="10755017" cy="4298768"/>
            <a:chOff x="4417593" y="1574147"/>
            <a:chExt cx="3489845" cy="2236298"/>
          </a:xfrm>
        </p:grpSpPr>
        <p:sp>
          <p:nvSpPr>
            <p:cNvPr id="101" name="Прямоугольник 100">
              <a:extLst>
                <a:ext uri="{FF2B5EF4-FFF2-40B4-BE49-F238E27FC236}">
                  <a16:creationId xmlns:a16="http://schemas.microsoft.com/office/drawing/2014/main" id="{6DBF329D-363F-2C46-81EC-43A1A2AC718F}"/>
                </a:ext>
              </a:extLst>
            </p:cNvPr>
            <p:cNvSpPr/>
            <p:nvPr/>
          </p:nvSpPr>
          <p:spPr>
            <a:xfrm>
              <a:off x="4417594" y="1574147"/>
              <a:ext cx="3489844" cy="2236298"/>
            </a:xfrm>
            <a:prstGeom prst="rect">
              <a:avLst/>
            </a:prstGeom>
            <a:noFill/>
            <a:ln w="19050">
              <a:solidFill>
                <a:srgbClr val="7F7F7F"/>
              </a:solidFill>
              <a:prstDash val="dash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377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24237D3A-3901-8043-9FC7-C062FF86B206}"/>
                </a:ext>
              </a:extLst>
            </p:cNvPr>
            <p:cNvSpPr txBox="1"/>
            <p:nvPr/>
          </p:nvSpPr>
          <p:spPr>
            <a:xfrm>
              <a:off x="4417593" y="1665103"/>
              <a:ext cx="3489845" cy="208145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/>
              <a:r>
                <a:rPr lang="ru-RU" sz="2000" b="1" u="sng" dirty="0" smtClean="0">
                  <a:latin typeface="Times New Roman" pitchFamily="18" charset="0"/>
                  <a:cs typeface="Times New Roman" pitchFamily="18" charset="0"/>
                </a:rPr>
                <a:t>НЕФОРМАЛЬНЫЕ ФОРМЫ ВЗАИМОДЕЙСТВИЯ (НФВ)</a:t>
              </a:r>
              <a:endParaRPr lang="ru-RU" sz="2000" b="1" u="sng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D93A7F30-58DC-41CE-863D-AF9CD19C9B7F}"/>
              </a:ext>
            </a:extLst>
          </p:cNvPr>
          <p:cNvSpPr/>
          <p:nvPr/>
        </p:nvSpPr>
        <p:spPr>
          <a:xfrm>
            <a:off x="0" y="2128383"/>
            <a:ext cx="585767" cy="4725658"/>
          </a:xfrm>
          <a:prstGeom prst="rect">
            <a:avLst/>
          </a:prstGeom>
          <a:solidFill>
            <a:srgbClr val="D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0566305-7BA3-48AB-9AA6-E6325427AAA7}"/>
              </a:ext>
            </a:extLst>
          </p:cNvPr>
          <p:cNvSpPr txBox="1"/>
          <p:nvPr/>
        </p:nvSpPr>
        <p:spPr>
          <a:xfrm>
            <a:off x="1211478" y="3282569"/>
            <a:ext cx="1024735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ПЕДАГОГИЧЕСКИЙ ЛЕКТОРИЙ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МАСТЕР-КЛАССЫ, 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5" action="ppaction://hlinkfile"/>
              </a:rPr>
              <a:t>ДНИ ОТКРЫТЫХ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 action="ppaction://hlinkfile"/>
              </a:rPr>
              <a:t>ДВЕРЕЙ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КУЛЬТУРНО-ОБРАЗОВАТЕЛЬНЫЕ ПРОЕКТЫ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МЕРОПРИЯТИЯ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СПОРТИВНОЙ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 action="ppaction://hlinkfile"/>
              </a:rPr>
              <a:t>КУЛЬТУРНОЙ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8" action="ppaction://hlinkfile"/>
              </a:rPr>
              <a:t>КРАЕВЕДЧЕСКОЙ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ИНОЙ НАПРАВЛЕННОСТИ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9" action="ppaction://hlinkfile"/>
              </a:rPr>
              <a:t>УЧАСТИЕ В РАЗЛИЧНОГО РОДА АКЦИЯХ, ФЛЕШМОБАХ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0" action="ppaction://hlinkfile"/>
              </a:rPr>
              <a:t>СОВМЕСТНЫЕ ЭКСКУРСИИ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1" action="ppaction://hlinkfile"/>
              </a:rPr>
              <a:t>РОДИТЕЛЬСКИЙ КЛУБ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2" action="ppaction://hlinkfile"/>
              </a:rPr>
              <a:t>СТРАНИЦА ШКОЛЫ В СОЦИАЛЬНОЙ СЕТИ, САЙТ ШКОЛЫ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МЕССЕНДЖЕР СФЕРУМ, ИНДИВИДУАЛЬНЫЕ ВСТРЕЧИ</a:t>
            </a:r>
          </a:p>
        </p:txBody>
      </p:sp>
    </p:spTree>
    <p:extLst>
      <p:ext uri="{BB962C8B-B14F-4D97-AF65-F5344CB8AC3E}">
        <p14:creationId xmlns:p14="http://schemas.microsoft.com/office/powerpoint/2010/main" val="403069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30AB10077A724C839E4986156325CC" ma:contentTypeVersion="17" ma:contentTypeDescription="Create a new document." ma:contentTypeScope="" ma:versionID="1de3df42ae0ee3a745416261f44d8f55">
  <xsd:schema xmlns:xsd="http://www.w3.org/2001/XMLSchema" xmlns:xs="http://www.w3.org/2001/XMLSchema" xmlns:p="http://schemas.microsoft.com/office/2006/metadata/properties" xmlns:ns3="f292e62f-e7af-4f2d-abe7-fcfc6bfeaf98" xmlns:ns4="2cd90d2f-c2fa-46b6-ac30-6e67ba23606c" targetNamespace="http://schemas.microsoft.com/office/2006/metadata/properties" ma:root="true" ma:fieldsID="86478132a2c51aca41e3630d4b437d77" ns3:_="" ns4:_="">
    <xsd:import namespace="f292e62f-e7af-4f2d-abe7-fcfc6bfeaf98"/>
    <xsd:import namespace="2cd90d2f-c2fa-46b6-ac30-6e67ba2360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2e62f-e7af-4f2d-abe7-fcfc6bfeaf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90d2f-c2fa-46b6-ac30-6e67ba2360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807612-6356-4E4B-8C94-7BD27A16D1B5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cd90d2f-c2fa-46b6-ac30-6e67ba23606c"/>
    <ds:schemaRef ds:uri="f292e62f-e7af-4f2d-abe7-fcfc6bfeaf98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F755615-7201-4F9D-A9C9-DFC643B3C7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92e62f-e7af-4f2d-abe7-fcfc6bfeaf98"/>
    <ds:schemaRef ds:uri="2cd90d2f-c2fa-46b6-ac30-6e67ba2360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41030FE-A2B9-4DAF-81E6-D8C49E11E5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1843</TotalTime>
  <Words>788</Words>
  <Application>Microsoft Office PowerPoint</Application>
  <PresentationFormat>Широкоэкранный</PresentationFormat>
  <Paragraphs>114</Paragraphs>
  <Slides>14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Livvic</vt:lpstr>
      <vt:lpstr>Times New Roman</vt:lpstr>
      <vt:lpstr>Тема Office</vt:lpstr>
      <vt:lpstr>Направление 1: развитие воспитательного потенциала   Обеспечение партнерских отношений с родителями, родительской общественностью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для работы групп</dc:title>
  <dc:creator>Андреева Светлана Юрьевна</dc:creator>
  <cp:lastModifiedBy>Учитель</cp:lastModifiedBy>
  <cp:revision>84</cp:revision>
  <dcterms:created xsi:type="dcterms:W3CDTF">2024-01-31T04:29:48Z</dcterms:created>
  <dcterms:modified xsi:type="dcterms:W3CDTF">2024-02-21T05:25:05Z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0x010100C130AB10077A724C839E4986156325CC</vt:lpwstr>
  </property>
</Properties>
</file>