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5"/>
  </p:notesMasterIdLst>
  <p:sldIdLst>
    <p:sldId id="339" r:id="rId2"/>
    <p:sldId id="382" r:id="rId3"/>
    <p:sldId id="381" r:id="rId4"/>
    <p:sldId id="375" r:id="rId5"/>
    <p:sldId id="376" r:id="rId6"/>
    <p:sldId id="380" r:id="rId7"/>
    <p:sldId id="377" r:id="rId8"/>
    <p:sldId id="378" r:id="rId9"/>
    <p:sldId id="379" r:id="rId10"/>
    <p:sldId id="384" r:id="rId11"/>
    <p:sldId id="385" r:id="rId12"/>
    <p:sldId id="383" r:id="rId13"/>
    <p:sldId id="386" r:id="rId14"/>
  </p:sldIdLst>
  <p:sldSz cx="9144000" cy="5143500" type="screen16x9"/>
  <p:notesSz cx="6797675" cy="9926638"/>
  <p:defaultTextStyle>
    <a:defPPr>
      <a:defRPr lang="ru-RU"/>
    </a:defPPr>
    <a:lvl1pPr marL="0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8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98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96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96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94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94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92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y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225D"/>
    <a:srgbClr val="F04D22"/>
    <a:srgbClr val="008D36"/>
    <a:srgbClr val="69BA2E"/>
    <a:srgbClr val="71BF43"/>
    <a:srgbClr val="FF9900"/>
    <a:srgbClr val="60A82A"/>
    <a:srgbClr val="8CC63E"/>
    <a:srgbClr val="78AC32"/>
    <a:srgbClr val="70B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3" autoAdjust="0"/>
    <p:restoredTop sz="88837" autoAdjust="0"/>
  </p:normalViewPr>
  <p:slideViewPr>
    <p:cSldViewPr>
      <p:cViewPr varScale="1">
        <p:scale>
          <a:sx n="109" d="100"/>
          <a:sy n="109" d="100"/>
        </p:scale>
        <p:origin x="974" y="86"/>
      </p:cViewPr>
      <p:guideLst>
        <p:guide orient="horz" pos="2160"/>
        <p:guide pos="2880"/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228A-76AA-46A0-84F1-C59510D4B7F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AD41C-A792-4816-BA5E-6EA0AE8F17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35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8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98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96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96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94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94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92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1597821"/>
            <a:ext cx="7772400" cy="110252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EC09-A101-4A34-82F7-F6166FE2AAF9}" type="datetime1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8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E15C-BB23-4B29-92B8-6865D3F48305}" type="datetime1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2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FF66-0A77-4AC6-A1F0-3C000D032D1C}" type="datetime1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1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77BE-481B-4FD9-B0AE-7E8B79C1657A}" type="datetime1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7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9"/>
            <a:ext cx="7772400" cy="10215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17A4-E088-4C5F-86E6-C754B26E37CE}" type="datetime1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5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B33B-94BB-46F1-ABAA-FBFF7C39A9F7}" type="datetime1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46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8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6" indent="0">
              <a:buNone/>
              <a:defRPr sz="1600" b="1"/>
            </a:lvl5pPr>
            <a:lvl6pPr marL="2285996" indent="0">
              <a:buNone/>
              <a:defRPr sz="1600" b="1"/>
            </a:lvl6pPr>
            <a:lvl7pPr marL="2743194" indent="0">
              <a:buNone/>
              <a:defRPr sz="1600" b="1"/>
            </a:lvl7pPr>
            <a:lvl8pPr marL="3200394" indent="0">
              <a:buNone/>
              <a:defRPr sz="1600" b="1"/>
            </a:lvl8pPr>
            <a:lvl9pPr marL="36575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8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6" indent="0">
              <a:buNone/>
              <a:defRPr sz="1600" b="1"/>
            </a:lvl5pPr>
            <a:lvl6pPr marL="2285996" indent="0">
              <a:buNone/>
              <a:defRPr sz="1600" b="1"/>
            </a:lvl6pPr>
            <a:lvl7pPr marL="2743194" indent="0">
              <a:buNone/>
              <a:defRPr sz="1600" b="1"/>
            </a:lvl7pPr>
            <a:lvl8pPr marL="3200394" indent="0">
              <a:buNone/>
              <a:defRPr sz="1600" b="1"/>
            </a:lvl8pPr>
            <a:lvl9pPr marL="36575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E6FA-1E5C-442E-BE00-2068D8EF5826}" type="datetime1">
              <a:rPr lang="ru-RU" smtClean="0"/>
              <a:pPr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6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AFE2-3BC4-4F2A-AC5F-9E1BF51E9B1B}" type="datetime1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25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C110-D748-4155-AA37-F52EE2D5D936}" type="datetime1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3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2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2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8" indent="0">
              <a:buNone/>
              <a:defRPr sz="1000"/>
            </a:lvl3pPr>
            <a:lvl4pPr marL="1371598" indent="0">
              <a:buNone/>
              <a:defRPr sz="1000"/>
            </a:lvl4pPr>
            <a:lvl5pPr marL="1828796" indent="0">
              <a:buNone/>
              <a:defRPr sz="1000"/>
            </a:lvl5pPr>
            <a:lvl6pPr marL="2285996" indent="0">
              <a:buNone/>
              <a:defRPr sz="1000"/>
            </a:lvl6pPr>
            <a:lvl7pPr marL="2743194" indent="0">
              <a:buNone/>
              <a:defRPr sz="1000"/>
            </a:lvl7pPr>
            <a:lvl8pPr marL="3200394" indent="0">
              <a:buNone/>
              <a:defRPr sz="1000"/>
            </a:lvl8pPr>
            <a:lvl9pPr marL="365759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106A-12A5-4C08-A509-FF6AF21EB899}" type="datetime1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398" indent="0">
              <a:buNone/>
              <a:defRPr sz="2400"/>
            </a:lvl3pPr>
            <a:lvl4pPr marL="1371598" indent="0">
              <a:buNone/>
              <a:defRPr sz="2000"/>
            </a:lvl4pPr>
            <a:lvl5pPr marL="1828796" indent="0">
              <a:buNone/>
              <a:defRPr sz="2000"/>
            </a:lvl5pPr>
            <a:lvl6pPr marL="2285996" indent="0">
              <a:buNone/>
              <a:defRPr sz="2000"/>
            </a:lvl6pPr>
            <a:lvl7pPr marL="2743194" indent="0">
              <a:buNone/>
              <a:defRPr sz="2000"/>
            </a:lvl7pPr>
            <a:lvl8pPr marL="3200394" indent="0">
              <a:buNone/>
              <a:defRPr sz="2000"/>
            </a:lvl8pPr>
            <a:lvl9pPr marL="365759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8" indent="0">
              <a:buNone/>
              <a:defRPr sz="1000"/>
            </a:lvl3pPr>
            <a:lvl4pPr marL="1371598" indent="0">
              <a:buNone/>
              <a:defRPr sz="1000"/>
            </a:lvl4pPr>
            <a:lvl5pPr marL="1828796" indent="0">
              <a:buNone/>
              <a:defRPr sz="1000"/>
            </a:lvl5pPr>
            <a:lvl6pPr marL="2285996" indent="0">
              <a:buNone/>
              <a:defRPr sz="1000"/>
            </a:lvl6pPr>
            <a:lvl7pPr marL="2743194" indent="0">
              <a:buNone/>
              <a:defRPr sz="1000"/>
            </a:lvl7pPr>
            <a:lvl8pPr marL="3200394" indent="0">
              <a:buNone/>
              <a:defRPr sz="1000"/>
            </a:lvl8pPr>
            <a:lvl9pPr marL="365759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7DAC-DB81-4AAB-ACBD-6BE7388296F2}" type="datetime1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6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A0179-6548-4195-9C9B-E9BE97DF4D1C}" type="datetime1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5"/>
            <a:ext cx="2895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0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3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39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8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6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6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4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4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3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2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8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8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6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6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4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4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2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ÐÐ°ÑÑÐ¸Ð½ÐºÐ¸ Ð¿Ð¾ Ð·Ð°Ð¿ÑÐ¾ÑÑ Ð²Ð¾ÑÐºÐ»Ð¸ÑÐ°ÑÐµÐ»ÑÐ½ÑÐ¹ Ð·Ð½Ð°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33219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59632" y="195486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«Ключинская средняя школа»</a:t>
            </a:r>
          </a:p>
        </p:txBody>
      </p:sp>
      <p:sp>
        <p:nvSpPr>
          <p:cNvPr id="15362" name="AutoShape 2" descr="data:image/png;base64,iVBORw0KGgoAAAANSUhEUgAAAREAAAETCAYAAAARXDKFAAAf9klEQVR4Ae2dza8su1XF+VsREhIIKUwRMEIMQGIGEwaAGGYKQwJECiA+xJcQQcogLwkkIQFeogc88qGDfpf83l34uau7q7rP6a5alvraZe+9ba/yXuUq2+f+2EtDESgCRWADAj+2QbeqRaAIFIGXkkgHQREoApsQKIlsgq/KRaAIlEQ6BopAEdiEQElkE3xVLgJFoCTSMVAEisAmBEoim+CrchEoAiWRjoEiUAQ2IVAS2QRflYtAESiJdAwUgSKwCYGSyCb4qlwEikBJpGOgCBSBTQiURDbBV+UiUARKIh0DRaAIbEKgJLIJvioXgSJQEukYKAJFYBMCJZFN8FW5CBSBkkjHQBEoApsQKIlsgq/KRaAIlEQ6BopAEdiEQElkE3xVLgJFoCTSMVAEisAmBEoim+CrchEoAiWRjoEiUAQ2IVAS2QRflYtAESiJdAwUgSKwCYGSyCb4qlwEikBJpGOgCBSBTQiURDbBV+UiUARKIh0DRaAIbEKgJLIJvioXgSJQEukYKAJFYBMCJZFN8FW5CBSBkkjHQBEoApsQKIlsgq/KRaAIlEQ6BopAEdiEQElkE3xVLgJFoCTSMVAEisAmBEoim+CrchEoAiWRjoEiUAQ2IVAS2QRflYtAESiJdAwUgSKwCYGSyCb4qlwEikBJpGOgCBSBTQiURDbBV+UiUARKIh0DRaAIbEKgJLIJvioXgSJQEukYKAJFYBMCJZFN8FW5CBSBkkjHQBEoApsQKIlsgq/KRaAIlEQ6BopAEdiEQElkE3xVLgJFoCTSMVAEisAmBEoim+CrchEoAiWRjoEiUAQ2IVAS2QRflYtAESiJdAwUgSKwCYGSyCb4qlwEikBJpGOgCBSBTQiURDbBV+UiUARKIg84Br7x0fdePvflD/srBu/GwMff/+EDjtL3TSqJvMfiIVJ/842PXn78Dz7orxh8MgZ+5c+//vLIRFISeQjqeN+IX/iTf3757D/+2/uMpg6NAOTBQ4WZ6aOGksgD3Zkvf/jxuwFD3FAERKAkIhKNzyLADISZSEMRSARKIolG04sIfOaPv/rye1/690WZFh4PgZLI8e75qh5/8dv/9e5VhpWZhiKQCJREEo2mTyLw23//rRe+wjcUgRGBksiISK8/hYBf4P/0a9/9VFkzikBJpGPgLALuDfnw4++fla3A8RAoiRzvnl/d41//62++8DrTUARmCJREZqg07xMEmH0wSJiNNBSBGQIlkRkqzfsEAb6DMEgeeVvzJ41t4k0QKIm8CezPU2m3uT/PvXqrlpZE3gr5J6iXPSEMEPaINBSBUwiURE4h0/x3u1PZpdpQBJYQKIksoXPwstd8leEDLgf7Zt9eyJ/9lFU3ZSwbbyGzq1P1KKudpSVt7Mx2745tmclYDzF1zWTIm7VzzLetaVO7lBHAQrkxPoXTaG/puiSyhM6By15rmztOx05YBqK/cTnZ/DHWSTiGPpZxzdL06CQQI2Wz1aaZnfGsEB+amZ1ZH/bS1swGsrOj8u6/wcYYaDt69tHyMd92WE7sx3DKCNhQboxH+2nn0jQ2Z/27VP/ecv1TAPdG+IT91zixi4NLIDgSDquD5t8sceAzUPPnTIE8ZHAw0tiZkUU607iFX9Kkfpww22I9Oj110T4dmmtnE2NbkMMmv5HQIEv7Nn530vbo5GO++t5G2iqGlBHst/jMMFR/TUw92HzUUBJ5ozvDQByfwrduik6ZMw8cTQLQeUdHGduh4+ZAxqnRy6c8Dk2eTqZ97NEWnCydmf6ng0h4EgZ6PvXtw6wt1ousgbqzLchkGMnCsjEfG/wMSUzmSyKJj/K3iKnnXrZv0b6SyC1QvNKGzp1OdqWJi8R10vFpqyPq0DoK+fyQz6e68sQGnVQSQR7y4Gf/lkgSeR0y2zHOYKiP9lnP2BYIR1KckQ/EYnn2aSQL+zXmiw3lkoX2KMv8xEd7t4ip5162b9G+ksgtULzSBs4zc5YrzZwVHx1ChdERdZQxhgwIyvM0x5FwTGcNDm6JAxmcFVs6vvUS64jW5QzBfNo8Busi37aobzwSlo4O2Umm9gc7YqP+GNMegvmktWlbKSPktfLEYvNOaMM/t7S1oRknVUsiJ6G5T4EOllPv+9T03lF0COvRER3kDnzk+Ol05NNe5ZUzxql8ujurcDbgtbMM68apsacTM3NBR0eckYjOiw3bghxpfr4+2U/s0UZteZ3Ebf2QmHaIrUtb9pUy0pKe+bQp2562tGHf18bUhd1HDSWRV74zPrHv/SpDtxz4oyNLEg7ydAjh0MmQ0Q4OxDU/yQJ5X220k7FOp92MtessAj2cOIOkKwGoQ2ygf+haF3G2IdPinv3TDvGYr66vapKm+eiAB9fZprS5NX1P21vbhn5J5BYoXmEDZ+Ap/RpB56JOnYcB75N75hC0i3xl0Js5brafWRUDHQLACf3paNhzZpKONtrVgZ2loSfhSRCjDu0Y82y77SB2hiFhWRd4ZBjz7QOx7ULefNIlkUSw6bsi4BM7383vWuHLy7unswMeMjE9cwidTidcctxstw6asxPKJQ76K6FRP/nZFgkOfevGpmliCU/CkLBGO870RqIWe/QII1nYnzFfvKgng/nkSSK2SRyJR0zSxqVp6qLfjxo6E3nFO8NASId4jap9mjPAGYw4QxIIbdAhjJGFQEbHnQ1knAQ9nTP7JHHgTAQcXCdVZyRUHBICACd+tCMdURKxrcTYpC5CEte7jPhHwqEO20E6w5hvPdkG5M0nLYmYl/FoP+u6NI29GfaX6t9briRyb4TDvs4ZWU0WgbMIlETOQnQMAZ/YPjGP0ev28hYIlERugeIObPBBj+l5QxG4FoGSyLWI7VQeAnFlYKddbLfuhEBJ5E7APpNZPzCOH+eeqQ9t69shUBJ5O+wfpmZWGGarFw/TwDbkoREoiTz07bl/41gm5VXmkZfo7o9Ca9iCQElkC3o70HXzkxuqdtClduGVESiJvDLgj1aduzMfrV1tz/MgUBJ5nnt185byKsMAGHeI3ryiGtw1AiWRXd/e5c5BHgwAt48vS7e0CMwRKInMcTlELmc1xoNgh+h4O3lTBEoiN4XzeYx5anQ8YLbUA/aTsIrT3z4wuNW+oJLIktfsuOzabe4QB4Olv/1gwNL+LYikJLJjoljq2jUndt1LUgLZD4F4L2+xP6gksuRpOy279sTuOAv5jfj7oQ7GWR5lmY+dX/2L9394yMFHPnLa4vpU3i/+6O+OYGcmhx1e0T748ON3v9//0n98YhfdUWeWN7YDnc9+cf4nDbU3xspn/7U7xurOMNAO8VI7xnqyX9o3FkPaQd7WcCs7W9txSr9/T+QUMhvyr93mzrQ3B34OPPNnebPBhZw6xIbMX8rT0fJbjrqUzYIb6rJ8pmOe7RttmZ/xKOM1JIYcNg2pl2nLs37ztENM8Dr1Z/VkX7VlLIajnuXXxreyc229l8qXRC5F6gq5a07s6oA5aGeOMctDx8Fv80Z75s8caJanA3zn4x+o+s5Rx7qo9+Mf/PATGWYu6VjanuVhK/M1kk9w8bCM9mSdOvspXNQnNtimzNMOMcHr1Cc91pPt/+ZH33unhy6/nA2mnu24Nh7rv1b/3vIlkRsjfO2JXb6dnBuw4yBKeQZwhtEJLJs50CwP58AJMihnnnX8TvzBafTSsdSZ5dF+Xh/GgGz2LXV97aBugm2gHkPqZtpy20SZQTuj3dQnPdaTbRvbnbqpZ53XxmP91+rfW74kcmOEr3mVGWcNDr4ceEt5lBmSTNTJ8pkDzfJwiHGHrXLW5fXoSHk9kzGPdpEmzGY8tj/tkSZ/dHbtYEu9MR7bTbmhJCIS6+OSyHrsPqV57TZ3/yjwOOhnjjHLyxnDP/3oDxXTqHwtsJHoW89SHs6ahISsuqPe6OR5rc4sj3bYXojU4A5f25m6pMkviYjW48QlkRveC2cWl5zYXfoL4UkYOA+/dDadbHydsCs6HHIGnfpcXr5mOEtQd7RFPQbb6TXtJY/VG4N2aINERd5IDPZvtE/+KIv+GJBBVzuW26a0i2zaVZYYovP7RtaDfNqgj1zzSwJHLvXS9jXpW9m5ps5rZEsi16B1RvaaE7unZiGXDBhkUg5nz1lJLrvaZAazekt5khVOrsOqO+qlI+lEysxi7dAOA0TorIQPtbaReLRPnm3S+U85KbZ0aOuaxdrR7igDttSb9YxtS53s46iXctekb2XnmjqvkS2JXIPWguw129yVZXDMfjlgZ1Wqo8PrCMrma4F5ObiX8lxxwYaOpe6oNzp5XiubsXaS8NDJ/v7s598vd6c90vTbNtnn1CUtIVGv9WUbxrR2tAtpjHbGNtKObFvatE7vEddbwrWvyFvqWqtbElmL3KCn415yYpePrw6yWZwDj8HKT8KgWnUc+A5cXxF0DOQMypzLU54ZwmjfMm2lI9lOZXx1mL3O5GsY7clXKOzYv9E++bbJPiZW6mUbyDPYprSrndFuylDHWE+W3+t1hvayesfvknFlP187LoncCPFLT+yem4Uw6McBeyrPpusckki+FiiDzdHJZnnKI6tjKWeZ1+lIpPN6JmMesQGdJBqXcqk/85HLNun8aWvsnzLWZf3IGZSxr16PfRnryXLbZv0Zp551nov5XubrLvEl39jO2bxneUnkBuhes82dg3k5yGbpHHiWj3m87y8F9ZRB/5I85HUkHUvd0dboSHmtziwP0jsV1KOtpA06qm2yjSkz9k8ZbaRt85QZ7Y7tHuvJcttm/RmnnnWeiiELZ6nMPm7xX3CequuW+SWRG6B56YldpqTjFvcccKZz4J3Ky0E864ID27KZA83ykGcGQL06lnLa4rsD5flaQn3ZJnVmedrVXsY6NfZ5RTT4rURd5ajHgA5yBl8xvbZNyBm0M9rNvoHHWE/2izQ2Z7/Us84xZlwgx9jgl/0eZR/xuiRyg7vCU4MnyLmQg3g24MzLgXcqbyaTA9vXAtvEB0McRWchn7xRjnyXNZW13V4jw0BH34BO1q/OLE8dZeijtrHJNfb9yJuvZ8oRI5c4kJdtkgxn9ZmnHe1SF2nrRo6+ZT3Um/1yJQs9fuI3ts86M/a7B7I8jB7520e2O9MlkURjRdr9HpdMPSEbBsu53zhgx8HItU8rBrD28imsg57r0iinE2NTx1Imn85pFznk07HUGfPyNYwy256vOFk39Wgr862TslkAF2cvlqcd87RjX803tjzrGfuqrHH2K/UsJx6/e9zi746k/ddMl0Q2on3pNnecRIc5FzM7YPA6gJEf8yARyonTnnrmez3GdlvHstxrbFqHsxXyIBJeZ1JeZ+UJbL46Y15e5xM7+wfRUDf1aMc+2ib7l3rUjQ4zENuE3timzNOOdpUd68560M9+qGOc/RpJZPzusYf/4L0kojetjC89sXvpLERnuXdsd5M07l3nEe0niZD2u0fmey+eNS6JbLhzl57YVe6RnMin5vikf6Q27qEtkAX334cIM9dn/O6x5CYlkSV0zpRdus3dNf89OMWlfYCccKDZT+Li28FYblnWQ56vUMT5zWFmQ5u8FvHLa+zyqmMe+ks2kEPH/szaR3nayLZLHoyBZ/7useQKJZEldBbKeJowWHiXXgp+eM2BdYQ0M51TgTIwwEFnIT8Wn8KXbzNLNrArQVgH16OOzq/MLEbH/th28vKXfcn8z3z+q+9mIjO7e8kriay8k34oPbebkNlKDqqjpHU6l0y5dtlUR0zHy3JuCU98ZgwG7XjtKlLamC21QhIGSWRsB3VRPz8D9s3jnllGPLuH2Y4sz3xt7y0uiay8o0xP+S0FCCYH1JHSM6cb89LBwCaXfylLAnDPR85M0EkbkkTinDZIQxiGmbxl2E07Y9uzbGxHlmX7tL23uCSy4o5KDrm3YWbGLcw5qI6SnjndmJcOJi7iSNlIAMiMOnk9I4XRhpvRaIt1Zpz1Z/7Y9iwjne3IsszX9t7iksiKO8rTkIGy9JVdoskBdaT0zOnGvHQwsfF2UDYSADKjTl6fI5Ek/Zks9g3YtU3EY9uzjHS2I8syX9t7i0siK+4oJ3bPbXMfB2EOrCOkZ0435qWDiYm3g7JrSYRXHnT48WqEzbShbdphfWOszHj/bLvlfFeBlKxn1hdsZ766e4tLIlfe0UtO7DJDYVPROECPdK3TpcOOeelgOHt+76AsCYD06JTjdd5K9ClPG5Y7k5zdD2XUV8a2W248+8CrDnH2UZ29xSWRK+/oJSd2xwGYg+ooaZ3uUhIZbwNP+CSAW5KIjj+7F7ZjvIf2B13KWAky0LYki7Sb+crvLS6JXHlH2Tx07lXGDUY5mI6W1umuJRGc1D0g15LIpa8z3HLrGO+Lw+EUidifbBuySRZpM/O1vbe4JHLFHXX7+tLOQ/eP5EA6YvpaEplhlI5KGpl0yvFambSVNniNcY/IqfvkcKCetDP2J+0iO7ZL3czX9t7iksgVd5QZCLOMpdBZyP/t5BydDqca89LBdLqM01EliFEnr5VZspErNHnSVx3vLXbNIx7bnm1DNtuRepmv7b3FJZEr7ui5E7vOVHIQHTU9Ot3MEdPBZjilo3pmJT++opM2LiGRtOkGtqzb4YDdzB/7M9rJdqRe5mt7b3FJ5MI76vR3aZv7EQ/apcNkenQ6ysa8dLDUNT1ue8/XEV5LkEsbl25757sLYfaB1eGAXdtBbNupl7Q2kOfvh2Q7Ui/ztb23uCRy4R09d2L3qAft0mEyrdMRmz/mpYMpM8Y588hbpZOnjSwnzWwhZwyksZ865lmvNrRvvm233Nj+pU11xrrU2VtcErngjl5yYveoB+3SYTKN8+NgxOaPeXnwTZlZjINiy5+vNsimDcuNmSHkXyDzL46xfKxM2sLeqXzbbrl/Qc32ZjvMI05yuWCoPaVISeSC23buVeboW9zTaZo+/ScCLhhqTylSErngtp37j6mOfNCupPH/SWPEozORCxxs7yLOMnJpMPts+Th4er3sXCM+ONv481yKsv5FMl8pWF0Zl2n5xsG9Qmb8Y8vaQU8bvKZkPbyW0I78VmK7fPWhjDyvsase+dZDzPXeQ2ciZ+4wg4yl3VMndsdBkwOo6cuJ5NRtcGcpZJErIsqzIiOR4NyzkPcI8hgDKy4SieXqUL+BsiQGr6k/Q973kkgic9D00jb3HrS7nCTSsWZphxdEkedSXIZl9mAgLwnF/R4SAHKk3Z3KNXXyYdVAWdbDwwIZbUgiOQOVNCQGr5mFZMj+KZvle0t3JrJwR8+d2HWg5aBpeh2xeBvEFKc28KTn1cTAdT79/fBtObLch5xFMEtJInKGI5FICCOJJBEpIzF4nW2jDTkGlLVte4xLIgt39dyJ3W5xX0cY6WSmvQ2SSDofBKBzIzfq6MyjjXy9IT3axI52teE1sjlzwbYy2vE6iSbbh31lbdse45LIwl1d2ubu088B3XgboXgbcLrR+daSyLhHJB0am9TDjAcymL3O5GyI9kka2uE6Zzv2IceCspbtMS6JnLirnoM5dWK3s5BtpJGORtowIxHJQBl1vda5vdaGcsbp0JKIZcbYIiDrdxdj69EO134zUQZdbREra9v2GJdETtzVpRO7EkwOlqa3kYq3Aafk6e63CvLBVuf2mjyDzu01jju7H+nQ50hEcsCmaevRDteShzLIZ93K2rY9xiWRyV111eXUAOhBu22EkU5menIb3mX5kfS1SURyIHYcjCSiDA3NFRr7RKzuqf7tIb8kMrmLPFUYALMTuz1od3sCAetZgEBYhaH8tUnE9jAWJIKRRJSBTJjZGGivP3Ut22NcEpnc1aUTuz1o995BdJRbxN4GnG5mbw2JpGOTTof2dUa7EoTXtodXK/WU8VoZPsBmXdn+UVadPcUlkeFuLp3Y7Rb3+xAITmfA6dIJTadzm6eOzu21NtKx15IIMyGJwHq8tj6IJuuyfcSjrDp7iksiw910qW+2zb0H7R6TRPxu4q30dTSXX9eQyEga47X1QRYlEdFo/HLqxG5nIfcjEJzQ4Cwin+bjEx3S4Gdw23uu6PAwyGtmFOnolOU+EIkHojBo19nEjEQksLSdbVdXm3uMOxOJuypRMKDGcGpw54Bpej3RiPcpnDkgN+4MRYc8D8/lCon2iCUI7k8SS8qwF4XyJBHzJIIZiUg0JZFE88BpBgu7VMfgkm9JYj1JnMMOB+UHEZySxal58kMcrIiQ1tHVQV8igDC4p67wIEMaUkEfO9iAANRndoK+MwzytemrrtfISWC0g2t+2iKWgMYxtafrzkTibp46sctAyIHR9P3IZG/YlkTCwfaeXDqx2y3uJY215FYS2TtzRP9ObXPP9+m1A6l6xyShpT9mFUPv6ZN9nfnRLTx1YrezkGMSwBbiZ8wwA5nteH56xph0oCTy8vLigbrxxK75WwZUdY9BQjyEmM2OY2jic7vLKolweOrE/7Hbg3bHIIAtRM8xiNmWgN0xxUKHDk8ip7a596BdCeQUubAhkeXe2a7mBV/bbdHhScQPp+P7aw/alUSSRPjOwZ/LPOLryjn2OzyJzE7sunM1B1HTxyQVXnX5NtZwGoFDk4hkMb7TMnBKGsckDe4738IYE31dOU0cWXJoEnEbcw4Wv5GURI5FIkdblk0S2Jo+NInMTux2i/txyOPIy7JbiSP1D0sis1cZZiEMrM5C9k0kXZZNCtiePiyJzP5jKl9vSiL7I5Euy24ni1MWDksivAPzATUDeSWQ/RBIl2VzdN8vfUgScSMZscH9IiWR5yYRv3N0WdaRff/4kCQy2+beWchzk0eXZe9PFqdqOCSJ8LTim4jBmUlnIc9FJBA/37HG3cbe18avg8DhSMSTubl9uQftnoc8fF3J+/c6rtJaTiFwOBIZt7l3FvIcBMJ963eOU278tvmHIhF3ozIFNnSL++OSSJdlHaWPHR+KRFyB8R3aDWf9FvI4ROKyrPfosd2nrQOBQ5EI3z74GToLeQzy8DtHX1ccmc8VH4ZEnHV4YtdXm85C3o5Iuiz7XGRxqrWHIRG3tEMehB60exvy6LLsKVd83vzDkEie2O1Bu9clEF9Xuiz7vESx1PJDkAiDl9cW37mdlfRV5r5k0mXZJdfbT9khSGQ8sdst7vcjjy7L7occLu3JIUgE0vDErsu8nYXcjki6LHupu+1TbvckMm5z7yzkNuThd448Cb1PF2mvziGwexLJE7vd4r6dQPyrYK5ynRtgLd8/ArsnEZ6YntjtQbt1JMLsradl908Ga3u4axLx+wcbzToLuY5AJN8uy651rePo7ZpE8sRut7hfRiJdlj2O89+qp7slEbe1Ow3vasxpEmFZlllbv3Pcyq2OZWe3JJKvMp2FfJpAuix7LEe/Z293SyJuc3dG0pnIB+/+Tx0Itcuy93Sp49neJYnkid0etPvgpcuyx3Ps1+zxLknEszHf+e/vH/Z/tOuy7Gu60bHr2iWJ4EBM2yWTo7zKdFn22M78Vr3fHYnkiV3I5AgE0mXZt3Kf1gsCuyMRT+y6OrNXEumybB34URDYHYk4pd/jLIQ+8aG4f8T4Udyn7QCBXZGIJ3b/6usf7eY1BlLssmyd9ZER2BWJ4Gw8rfdw0M5l2UcePG1bEQCB3ZAIm8rePbW/+O2nnYX4V8H6ulLnfCYEdkMifkj93X/41lORiN9welr2mdymbU0EdkMiTP9/+c/+5WkIhFcv/3B03pCmi8CzIbALEvF8zK/95dcfmkS6LPts7tH2XoLALkjkkXemdln2kmFYmWdGYBckwhP+lx7oVabLss/sEm37tQg8PYl4Yven/+grb/4q02XZa4df5feAwNOTCDs4f+oP345Auiy7BzdoH7Yg8PQkwjeHn3nlWUiXZbcMueruDYGnJhFP7L7WIbsuy+5t+Lc/t0DgqUkEp/7JO7/KsIW+f8T4FkOtNvaKwFOTyL1eY7osu9fh3n7dA4GnJRFP7N7qVcZl2W4/v8cwq809I/C0JPJbf3ebMzJdlt3z8G7fXgOBpyQRt7mvnYW4LIudhiJQBLYh8JQk8oWvfvfqjWV85+BPJ/Z1ZduAqXYRGBF4ShL5+S9c/geYuyw73vJeF4HbIvB0JPLN//yfs7OQLsvedpDUWhFYQuDpSOTUid2f+8LX+keMl+50y4rAnRB4OhL5ync+/mQm8hOf++DlN//2X/ud406Do2aLwCUIPB2J0CmIhBlJQxEoAm+PwFOSyNvD1hYUgSIgAiURkWhcBIrAKgRKIqtgq1IRKAIiUBIRicZFoAisQqAksgq2KhWBIiACJRGRaFwEisAqBEoiq2CrUhEoAiJQEhGJxkWgCKxCoCSyCrYqFYEiIAIlEZFoXASKwCoESiKrYKtSESgCIlASEYnGRaAIrEKgJLIKtioVgSIgAiURkWhcBIrAKgRKIqtgq1IRKAIiUBIRicZFoAisQqAksgq2KhWBIiACJRGRaFwEisAqBEoiq2CrUhEoAiJQEhGJxkWgCKxCoCSyCrYqFYEiIAIlEZFoXASKwCoESiKrYKtSESgCIlASEYnGRaAIrEKgJLIKtioVgSIgAiURkWhcBIrAKgRKIqtgq1IRKAIiUBIRicZFoAisQqAksgq2KhWBIiACJRGRaFwEisAqBEoiq2CrUhEoAiJQEhGJxkWgCKxCoCSyCrYqFYEiIAIlEZFoXASKwCoESiKrYKtSESgCIlASEYnGRaAIrEKgJLIKtioVgSIgAiURkWhcBIrAKgRKIqtgq1IRKAIiUBIRicZFoAisQqAksgq2KhWBIiACJRGRaFwEisAqBEoiq2CrUhEoAiJQEhGJxkWgCKxCoCSyCrYqFYEiIAIlEZFoXASKwCoESiKrYKtSESgCIlASEYnGRaAIrEKgJLIKtioVgSIgAiURkWhcBIrAKgRKIqtgq1IRKAIiUBIRicZFoAisQqAksgq2KhWBIiAC/ws1T3oSHG3Za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tochka_rosta_logotip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3655" y="4555772"/>
            <a:ext cx="1224136" cy="28911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331640" y="850632"/>
            <a:ext cx="65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Центр образования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 и гуманитарного профилей «Точка роста»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36812" y="1721750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Краевой фестиваль технологических идей</a:t>
            </a:r>
            <a:endParaRPr lang="ru-RU" b="1" i="0" dirty="0">
              <a:solidFill>
                <a:srgbClr val="25252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2554395"/>
            <a:ext cx="69847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«Через </a:t>
            </a:r>
            <a:r>
              <a:rPr lang="ru-RU" sz="2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 в </a:t>
            </a:r>
            <a:r>
              <a:rPr lang="ru-RU" sz="2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профессию»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0375" y="2042646"/>
            <a:ext cx="8550696" cy="42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500880" algn="l"/>
              </a:tabLst>
            </a:pP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Номинация практики: 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профориентационная работа во внеурочной деятельности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524" y="334905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Авторы: </a:t>
            </a:r>
            <a:r>
              <a:rPr lang="ru-RU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Евсеева Светлана </a:t>
            </a:r>
            <a:r>
              <a:rPr lang="ru-RU" sz="1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Михайловна, </a:t>
            </a:r>
            <a:r>
              <a:rPr lang="ru-RU" sz="1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директора по УВР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Карелина </a:t>
            </a:r>
            <a:r>
              <a:rPr lang="ru-RU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ru-RU" sz="1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Евгеньевна, </a:t>
            </a:r>
            <a:r>
              <a:rPr lang="ru-RU" sz="1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педагог-организатор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ru-RU" sz="1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Сергеева </a:t>
            </a:r>
            <a:r>
              <a:rPr lang="ru-RU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Елена </a:t>
            </a:r>
            <a:r>
              <a:rPr lang="ru-RU" sz="1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Григорьевна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биологии и химии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08547" y="4278773"/>
            <a:ext cx="5454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Красноярск, 2023 г.</a:t>
            </a:r>
            <a:endParaRPr lang="ru-RU" sz="1200" b="1" i="0" dirty="0">
              <a:solidFill>
                <a:srgbClr val="25252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2" descr="data:image/png;base64,iVBORw0KGgoAAAANSUhEUgAAASoAAACWCAYAAABpRcWVAAAgAElEQVR4XuxdBYAVZRc9270sy9JIo6R0d3c3AiIgSIiKgYhKKRaYII00CBLSKd0g3d2dy3b9595vZndBUPwFQXgP1919O2/mm2/mO3Pvuefe6xTHFxwvxww4ZsAxA0/wDDg5gOoJvjqOoTlmwDEDOgMOoHLcCI4ZcMzAEz8DDqB64i+RY4COGXDMgAOoHPeAYwYcM/DEz4ADqJ74S+QYoGMGHDPgACrHPeCYAccMPPEz4ACqJ/4SOQbomAHHDDiAKv4eiEEcnPnlxH/y/wR5WSx/Y4BU//rEv+whOsmY+ZLfnWL5P/lysc7Pel/+zr/J+Zl/snEUv1z55fzEn6pjgM/ODDiAyr7WcbKQuZydzAJ1Fh2skyzcGC52+e7C3/n1xIOVk0KSfDlz7M6xMnZCrJ6WM0+Jf1EQky9zfnE8N6c4C9jkfHUO7N+fncXgONMndwYcQBUPVIkuEteo4pSuZQNgapj8F6wMgqv8M/BDy5AAJD/F8lxc5KTiCETOYhsaQHZCtAGlOAFh6zwdGPXkrthndGQOoLIuPJevuj7OspCJUGplPI03RQyBlxgVZ1mOie0vY4MZp++pPPen8Xo+I+fkAKpEQBVLeHKlhcFJ4btuCliLd53AsQu34OHm+sQ7fXIqzspREWg5dgNCQDTNKaeYCFQqmAkZkyWht0crSqwqgpWxFGOsbeUT8rmnFKSfkUX9NJ6mA6isq6oOk0VLKanMhTx9w0GMnLsPoU7eiHWRxct/TzifLtATS6CJJp/m7BRJ4Irm726IjYxAjtRO+LBVSWQJ9Ecs31dXT7bTnwSsbO7KQaQ/jYv9v3xODqCKv3q0p8jn6GLlfz+vO4JhC4/D09NDSfXrEa7qGBlr68l9xTGKFyOkf5w7TyOSgBtJw9AFPl4+CA+9jYwB0ejTqiiy0rKKJlgp/PLvelY8N/v8n9wzdIzsWZwBB1DFX/X4uD6mr9+HYQuOIsY3NQ2NMKTyCEeJXGmNe8TFHB8ge4A7Rrkea9fyucS/P8DHLavnwbZUa0+lCDJMuq7iyjrF4OLtCGzYcxXwSoqwsGBkDYhEz5dL4XlaVnExBF/h5JyNOMFJ3ESHQfVgE+7Y6l+bgWcHqJQkNzRxLAllXZZ053RxiiXBBS36ockbDmH0ggNw8U6CyNgYuNOK6l4nD6rlSfWvXZRHcaDh87dj2rrTcPNPjoiQEKRPGoWP25SiG+hHLQOtScvri6OcwYnzlNiySoBw+UmAUDZ2oNmjuE6Ofd57Bp4RoJKwPEP2Gs2jyCBa3CHRFomwkZE+NXOcMIWc1PAFR+DilYzkcyQ8cBuv1cmH2nnTmLC+RPHjiWYTJ0SstWANi20t4ifhdpPx8EsFVYYkH7bwd8xcfQauSVIgNCwMGQlWfVsXQyblrGRrES1wS3UdbR2ZzpB1ZpauTH93ANWTcJWflTE8I0BlvC+juY5VCUKsE0FKOHNZkCTOp607hFELjyDOKwliyN14xIWjS918qPViSgNSoqcSYLP8PuGCuCdLm8S3dd0aOvqxvix8UgmCjEgBiGMlMAu0jlq4g/zbebj7BSAiLBSZA2LQuxXBKpk/omQqBIqNgOyu01CUTng99hN9rLPsOPi/PAPPDlApUWxptjUsb9xAWW/T1x/AiAXH4OQZyGhZhFpSXWhJ1cqT1lwOcY1kWzG9dLEaVymK+3DTaFkk/+/G70K4P+aXApUisJ6jwRaJaAoAib0EDF1EsFpzBu50A8NpWWVJEo6+LYsjY/IkPFV+ypiYlnTB+slSwJp0Ioc99Ziv8jN3+GcGqNQqkgUrPJV4NRZjPGUdJQi0pFx9kiI6OhquLmHoWic36uS2QcrCKguBlMqx+C4qrkTzTQI6ivt1V93V4zc0bB7JJNGoM0dUFexxIucmYxTrahjBasra8/D0DUBUGDmrJLF0A4siUxB1VgRmleXLtgrnts5KIFoU7M6PH5CfuaX6bJ/wMwNUYlFoqrGkkljXfNq6A7QujsDJOxnioiPg5RSGjnXzo7ZFnDvLguXS1GVKH8qZ7qKAlLiLseRxhPOS34WSv1vJLpG0x/GyE37UdrLy+kTGKi8jrRCwMr8PW7QTU1efgqt/SoSH0w2kZdW7VXFkIVjFCajRJRbuSk7F2GLqTFr21OM5v8cxp45jPv4ZeGaASlNDuHA1X49rbApBauSiw+SkApWD8owNRbe6eVH9xdTqOcWqq0Qui9tHKdFDQHJyM1oqNTgIVFR7i5zS1dUFLkJjCQQ6E7Y0iij6pH9/MRugshXqMlCTFKNjs1zf2DhXnovZbuji3Zi85jQ8/AIRRbBK7x9NsCqCrEG0tPgp4fTspJp4acW/f1qPf6U4RvBYZ+CZASq1p9QgcMLPaw9i2OIjgDdBitE9n7hQdCJxXpMgJYAUJxm84ho6G2vKLoCiEbFYQhMB6/atULg4E7z8fHAjPBqB9K08KHcw1RcMM+RMi+Tff9mslEGTO5KO9S0JAjACyiRkN4tyG7p4By2rM/DwD6IbGIYM/rfRs1VpZE8ewLmIMoBLK8wm560d//un5jjiMzsDTxFQ2U9+61qKESTrS2BDLRyzbCev2Y/RS47B2TspLaJoglQYOtejJaXuHvdBd0/cOrG9XGg6aVkUcZ2UpBa3KQbRzu44dfYKnNzdsOlqKKYT+FqVy49qWZLALTqc1WBcCQQk2gWoEgXL/h1DRGKbciZuOmStsKXYZR1dv0ltBbrByl1JTJCc1eJdmEaw8vQJQGR4CNIFUGfFdJusJNgRw33ynCzd+l2LxQ4F2meXKOz4zC4rx4k/7Bl4SoDKEMjCFimDIlYRgSKGVo7Im5xVre2MqWsPkJdhdM9POKkw+MeG4fU6BVA5LyUI8bH3xBGvRItQgE9NClnkQkwDN2k9dZ69BzO2h6Jm5gAMbp4Vqd3COA5Xhvpd4an5gUa/JS/DjT1quEoYs80o3eumEXgyBpYhocQSHEmCffqqU3ChZRUaEYEMSaLQvyUJdokGWlE/U11Cpku0VtZ8KBibuTf0u+QRijL+UZ/rw14Ojv09qTPwlACVUsS6PNxlAapOinIBWkemRpyzclKjGd1zIScVSZ2Up1M43qhNxbm4e2JhqNVlSOZ7L2wVJRhRg2JBFPYEx+KtGaex4UgI6ufxxLeNMiMpESyUA3HjOnUX8l2ssfj1+mfQ8S/eIpbxGe/K0WqMpfUn8zd2yQ5MXn0WrgTzSEYDM/pTFNqSOqsUAcwNlFMxAtmEQnvCg8kOhZvTPwj6GS7QAVT/4kV9ug/11ACVYoeS5QJZwhVJRE4IbSYY090buuQEXL0D4BwVCU/nULxWLx9q5BaQEkuJQEUwk8SRPwcqCc6LaUVrjZtuOh+K934+hBBPH9TJ4YYWeZIhXRIf7iWKgEki2pkJzaIEpVln1yZ4HKzVH85JgcpEQe2X2KOUr6qRNJxuoEQD3fyCEM6qCxl8wvApFewZyVnFWDorNarM7Jk5V8WrlI6xix4/3QvHcXb/7gw8HUClK0YAyjzZzfozkDBp9X6MWXIUkKhWVDT8EII3672IytRJmUigWXGKJ38697KRCD1FPRVL68MTM7dexM4bJOPTBWH9+v0omy8VsrpEoFaO50hUc+9unsZSE1tFyxg/ETBlzZMdDdQQgeUyi6RBhumMEYt3YsKaswpWUWG3kNGPVRdal0CW5P6Gq5OXCmdtuBP/z8g/DDfmeDlm4OHNwFMEVIYLEs9D9dj8eera/SSJjzHBOJBrK5zuXiRepyVVPZdwUvKyiCe7HIKlyL7v9MZzVHSVYtywYf9p7Lh0G8vPxmDTRQ+k8I5FxaBb+KxJYVJZ4cRMd7iqpSEAJ5T1/V3Lh3dJ/3pPxoW1VPrqzNk6K5kSKapnfh++ZBcmrzpJnVUQwsIjkNmPCnbRWQnBHhthdFYKSbYANLFr6+Cn/vpKOLZ40Bl4KoDKsCKiJqBtYEkChJMasfAQ4Juc5FUU/KiTep3RvcrkpFRtrVgWZQj4eHCzpaD3mT5uJ8JPPVoUFyd5qGPhcXh9/B4sueRNZXssupf0xgcVU2PDziPInTsb0rlRhxUZxU9EwtvN4095sAe9aP9kO3uu9EyVIBdmytZZGTculkS5sxUAGLFkN8Yz3caDnFVU2G1k8IvCRwSr52lZxdCyUgrwjrLGtj3lsKn+yXVyfPbOGXhqgEpcLGNJOWMS5QIjFx+FM9NiRHHui3BG9/KhyotGgiARQVFpC+jEKDdlhfH/gvw1ATIpVcwj8SsWEYwsumP5yUh8vfg4Vpy/gaY5vdC3Sna6hZewLywOzXInRbXneCzhz1z8TGWCx/wymjJLuxHvMosVpTFKdd1EZ+VqbTJy6S5MZDTQ3TcZFezhyOQbgV7krF4gwS78nu5LG0ZYbcZ03w6L6jFf5qfq8P9RoLp/9Gzy6r3USR2nJZWMpcFpSTmFoks9apzU3RNrQT5Li0H5FCHRVdBghdb/7NpKQF/SZ0zjhxhJqRHxp+T5ubriaogTZuw9A39K1HOkT4O3Zp7A2ouxqJcqAj+1fRE+FIc6O3nGK8If310k/JKAEcsTKzdlAbyUqzH6AguszLwoh8cfh5OzmrT2LDx8qT8LpYLdLwwfkLN6PoWIZqWyhPV5tdTMZ+7/+ssNHt/0OI78RM7AfwSoND9F63vLy0nrfZvmBELsGtfDCZPWUILAtBg3Xxa9EzEnrZ+uBKmquZJb68ZUQZBtjcTASr59oDB6Itadu4ihmyliyTiVQJCzkti9O4GIe522+ybaT90NZ38/vJ3fF10rPgcPgqI36zIYAlo4KxmJuJ1ipllBgH/lFklw/nQK7oEpYhnZlLiTmpGykROGL92Jn1eaaGAEK4Wm849RN1AsK9VjyUsjnPooMPNrHcEm7LVgoWqxZKYcVte/csmfgoP8R4DK3PzCiLirRSRum0kINq6UE8ZSgjBxEd0930CE08rxRRjerJMfVfKIJSVq7YcUddPDqw9orA9Zd7rauShjbrIJhD/6zD6A48FRaFE2K0qk9oUfrawwjsmdcgV3Je7jEO1Cu0yU4dpnT3Zgqd+fiLWbKJanucgco4szZ9QJg+fswYLNp6mzSqrpNql9w1mDnW5gyqQJxfcs4DXFjQ2Aid0Wf2r2/D0FC8hxCv/ODPxHgMqID+RFp8vErLjIJcVFVvnENeSkKEFwo04qmjXAvV0i0bH2i6ibm0S6VE2IY76aRrIeEsGr1oNF4FirL1ZAMyIYUUw12XQqBKlTJ0VWb3dcDQvH5VtxSJXUHT7uYQQmD7qMdLtoYQnWGddT5JF2e6uHNMZ/dP/Y0gXL8rT4PLFgQ/mnYfP2Ye7Wk/AgBxgeEY40fhHo91IRA1aisxJgsiKoOj0KTAaztCqYUFpmBh0vxww80Az8R4BK7nCrgEl8hMnc5uNWHcDYpUfo7jFHje6Xt3MEOtdh7h5BSiGAC0dzjAkI/xQCEjmOtqEQv9q0jExkJI/Fcbp7EU4jaIG44tN5x7Fm7wV81jQPymf0ZB12ZuHFsEOMiwHZGKm2oAAszpHtAj7uJRxfg0Hn2Hh15lHhzPkPo9r1h4W7MWczOSvvIPa/CEFa/1B8RAV7doKV+YBlcdqnYiU3C9iJpMEBVA+0Ph0bWTPw3wAqzd0TaQDtDgUcsxAmrtqHkUtPKifFTFpWL4hFR+qkauUK0m00IqXF3+w8tH923f9AASd6I45AKgS7U6wLU3RiOJYILD8RizYTjyEwTSDaFU6CQknckDetO11B+wwsa0OGpRaHcGaPfwmrfMNi8wSRjfMmNp8IQmWMLnRlnfD9/N1YsOkcfL0CEML5T8l6Vv1a0rJKQbCSJqfShkvzCLkHJjYr367nZ3/9s+vh+PSzMwP/CaAyRe9kIcs6NirqySt3Y/QyKs6pk4plsW9fhKJjA4nuJbfki+Sl+BSHs6e1MP4AM//sKlvclB2FF/lBJEWQzk4eCpCUVOG1Sfsx/YwnUgdwsV65ggqZ/PBuo9z4ecMx7L0ShxdTeeKVImmQ1otkvKT7MPLGPObH7hMZx0+CFjLhErgwkU4NQpioho4xlOf44/xdmLv5AiukMocy4jbSMt2mbzxnJTZooq428nM8g/+4rcZ/dvkdn/53Z+A/AVTqiLDipNTyloy08b8dwPgVh1RxHksJgo9LNDmp/KiZJ0jRzJQMN9IDKdkiIXZdYA9L22MvNsvaEKtNooBSNkYWuKubC25xYbcatw9LL/rByz2aIf1I1KBE4rnAaPyw/CQi/VLANeQyamf2xOdNciKtSygB1p2cNa0/7k/AWQ2thzXmv3FfGYtKgEr+Zzoqa9KxmUWtcKqKBFbfo94V38/bjblbzsCLpXOiwsOQjgr298lZ5U5FiYg4eqIh0yanAsbmgePw/f7GBXFsKg9Na0U8yZNhkbGSZTd6CaN7q49TfBhI7yICfs4sH1ynEGrmDuJfCQiaribJKuRCRL2gC8syUh7WQzweqMxqFm2WkPhuAjBUoJ+hqbEvOAZfLbmK3y+4wcWD7ioH48aKoGFUw8c5B8Atll2MCWgh127i1UJe6FMzLaj1psXIqg8iYXhsQGXzgeK2yU1hJx0bi0pkFarDknmWSqF8WyyrIQv3YN5G9g0kwR5LyyqFZxS6NSqOEllEuiBuoBhiUk3C7POxm41P8v3uGNsfZuCJACoTDLc69Vo3sqFuGdlTTkRKuDgz9+wAZqw+SjeDxDkRyZu5e50asApCjmRWradoE1WiqtoutRu/Lszu/o+XbV8ISWZob2NuEBT5s0sM3yPnJK+z16/BK8AXq0+HYuCvR3EkJBliXamdojI+ztXTOkc5My+4CodD8l+K8PmHn8KINhlR8TlfS/lgyhnrkO+wqOQ9010m/nQ0yGAih4bnMqeoAQQl6AV4DO9l3vuraZDtjcljp0CafVhH1EJ7IhQhZxXf0xDkrOgGLmA0cOMxcoZBiA6PREq323izaTEUy2rKPZucRxGaOgyq/+NGfKY/8oQAlXUN1PIRXoPVCazSt1IuheICWlIHWK6FCcaSFsNSLd4Eio71CzLBOEAlCwktGx729bSoZSHLo7lAXWShkZ6Xqgg0J8IiY7Ds4CWsJzi5OkchTfpUmLXxAo6F+OJmFC0I1XsJV8bvIkfiZ8OJdSKIdGe+YIQgR/B5DGqWCi/nkB6Cgib3BypbTinbGdy1SqyorksARcCalc6toINp6GAQTJk+7vv/wuu7ptVAppUAbgk4bxEJhy3Yg/mbTrOCahDiIm4iyDUUbzQtgdLZ6JbTfZfPSFBE5RgPYyAP+3I79vdEzsATAVQyM7qc9KltCFghM0S5HclbesSSg/hljeikRHFOMSctqc51C9PdY3RJVOriWriI5fJo7nxj3HBUdO/UneQKixZriAnHe6/HoOvkY9h2wR3ZUsUiii23LoVTg+4ujJMwNAQ2cZFY8lgEnjEEimiXKLgS/6JpFca4uSJF5EWMbpUFpVOzvbpOxP1dP1OZU/0oc0OJOt68o3Mn4la2m+B7tPYsq0zFsWIF6e9WIb873Ne/e28ae9cQ7NbDhfuL5rhD+PtPc3dh6Ta6554eiA0PRqB7JLo0LofC2diCTK6VgCstyUd1vf7u2Ti2f/Jn4MkAqniazNQzMnoiRs64yIcv249fyEm5MgQeyUYMgdRJdahbAFUY3VNhIW98dWdIQj/KG1+EjAKKzrSiQnjklUeDMX7tUey77owLUd6IdA+EUzgpdGbyxrrQteO4PGhBiLsVZannnWPF0uFadeZ+pJQvXcLQsJuomMUPYxtlQKBYJuxoI6bGfTmqRPSOiYWaGJ2qxP6E+jFdoiXqZuygeB/RIM3fnLsERtykJJmka5kiqRMfwYt46soNLQUtfFssi+/5e3hQ9OqnxLpWAHWk0Dz56PAEjfDJACp1X8QlsMWPJullxOKDmL7uKNxpScWIu8foXtf6zN3LYaJ7JsFYbnuS54/GmIq/VDHC0pP4us2F+QMrCYxcexUXnJLC1dObxfhuMyLpzjrpdOwoiRAIkuoK4mSxzYM2iIhmg1IVd5JMVymCVhwgRoSfxcCGWfHy87QO6VrGke/606ifRUkZg8oK/yvMGB7q2qVTWLp0GZw9/PW9yMgwvFCgGPJkzwI3cVc1MCEHtsHGBqn/Qw5rWZpyXCNDsHVWsq8/VomweysKWD/ax8oTtMIcQ3koM/CEAJUsOJvz4OLiLyOWHGbhu5Nw92EzzKhQ+LlGs6VVAVTKSXBQZ4dQpgtF0lH+uer87tm0LRoRcooaO5oRu0jyZsPXX8CXy87hph8TjV2jGMkT74v0tjvHHUN3i4JPUcPHCJvP9SqkuXBoArzRdNPE4RFcluheVEQkymZzwo+NM8CPLi2Ta7TF1p8BlXGRjWssJLlKMJTbUxqM0rFreP2VVvhx0gI9pfQ5S2DBotnI9Vxyw5HbTLY142q9anK3gNeD3VN36NZtMl8jnvbY7ib87atr3GZj0z3gwR5sSI6tnvIZeCKAythFEkkicc6FPnrpAUxbc5yhbubuRUXA0zUOnWhJ1cpBIl2tFYl7CWlsCr5JFYMHXmV/cUHt5qGx0ilYX2aRSUG+ufvO481ZV3DNg0SxqxvlCBEEIjcCEAvixfFn/YzhjIQwVreIycda4YH/IjluV1pVkj0TFuOMLC638WqZpGzZdR0Vc6VDCnd3uAvA/YnrZwwqUw4ZzBnU87aMoaiIEOzasx8blk5Dr55f4RYt1NovdcLbbRshS7YsSJcunZ6RFHow9pd1buq9/b9AJXsUsEvQsss7CQnJNiDZ343r57CpnnJkecin90QAlVgE2gOFi/tcSCS6/7AUl6KTaGkUP5dwtK5XFNWzBxKSCE70eTRqxO/R/KAo1bU15sMIIVlZ/bHSyl3TdgiFCgJSOZR82YZzeHdZKMXuBBRn5vMJB2NVuXTlZ8Qdi2HdKV2yXPjOVssuTTwmOriwbpV0VhbXLyrkBj4sH4jKL/hi7OJNeJuVHtJ4+ymQabLy/XRUgnsqETD1CEzB0QiMGTEcPwwfg6Mnz+E5ll05cfQYQrmjNKmzIi74EqIIrFXr1kOvD3shR8b0icDq4UzdQ74vHbtzzMAdM/BEAJVxGdQfIlBFoMewVTgV7svFHYm2lTPh5RIZzVOYYX4JvWv5YHlAkzcSt8xJ4v7/KEfOqNllp3fWS0psqTlh8/UItPvpIC7E0h2lHkhavruQcBGOTJJtY7Szi5RvsUSSal9xvJYkwJV11IW3CmHycuk0kfipTU6cuRWNFYeusYONH5JTcyWWm5NE8rRAn7hzxt40L/HtTMAvyuJ5XNjl+ZsP30T3ASNppCTFzGVL8WLKKJQtWBJnWWG05zfj2GC1OBrWqIjN+0/hhReLYdHS+cjAgncKxDqRcTiydzfOXb0BH78AvJj/Re3KJ/E5GrOJjNUY7NmxC9dv34Ifa22lypAFvgTt4wf2IiSU/QzZPMPTh1owgm0Mo5/h7A3o6eGJwOQpkdzfAwcOMnLL3+WIEYyEFsibCxeO78fFG5R2iOyDAQh35m3myJoBu3//Xa1WifxG0aqO5Jy5urkjSWAyZHk+m1T20nHbg4sJv42dO/eyxE8cvHx9kStXbj5M7JCBofyjo0Kwc8ceTqobIji2WLrl3l7eIrFHJDnQwOSpkSGtP3Zu3w1Xdx89QlhEFLLlzIUUSXg/Wkc0LVvliWE3Ekl0iRw/PpIZeHKAyjq9CyFheHfEOpwJ4a1IXqh7/dyorSWE77wxH/ZsSAE8vfdoJZ29HY4D11homG95kVTi+sPVGyHwCPTBuNVXsPYErSUfAlUsgSfOTYEzjhoqWTQJ/e4Sj9C4c85SQYCA7Bl7A4PbvoAMnq7o9etJbD1xDYNbPI/6maTygMgLTKljIe8Jf+o26oK0ywdLRQj+WSyq83tXoGihCjjNXhKNOvbG9GF9cGT7MpQtVhnnIl3w+ucj8H2Ptlg0+Su6ge8p+PQbPhsfdairA7x8ZBs+7tsPM+et4UINwpkz51CgTBV8/MmnqFgoRzwWrF8+G19+Ogibdh2En687Dp88i+zFq6D/u53Q7eXmTBnyQeZUSXH06BFVqnuyIUT6NAE4cuAIClRti3mje6BljZpYtuuIHrdMyx5YPOYTbJ41BI3adMdlUYwiCfoNHY4ebeti0Lsd0ev78QpFPgEpkSaVP86dPk332Q0lKtbBN99/hfwZU+HCif0YPGQY1m3ag8hb13DwyEFWW41AyUr1MGzUYOTKkMa43gLuEbfQp8cbGPDdBASlpqvt64rjh0+wygWPnCI7xk6bgqqFU6N90/qYPG+DjjNP6fqYMWM0srFVGOsz82EkD6VoAjgfjrG8Rx9/DvnDXgpP5P6ecKBik9C6uVAvH2+2R/0yuTeIdHXGe7/sxKhdTvDx9aZlEa2C03Ay/AG+fpQeuCOEdcPdpQKC6qKEzBfLjrWmyK/dr+aVLhRZi+zQXJTlXkq8EICZK4/iWKgP3bBoNGKt9W/rZkBS50gFRtU90RJz4fESQ7TJJoohsc8iglwla2b+hIoN23KMHujzw3j07toERzYtQYUyVXE60h2vDxiG73u+gkNb56NS8Vo4zX036NAXM4Z/jJCrp1C/eCksPXwa7w0aiS/eaofRA7qi/Yc/In2u6ti4biZSJ/HEye0LUaxsA1xgMcAxvyxEq+oFUKFIfpavOY1B3w/GgN4f4cdfl6NJiWwoTUtm7cGTqN2mB+aMGYAendpgzIbLuLxzIaYO6o7m73yjgDR13QY0LUEgDD2GIvnLYcuh08j8Ym1s2zEHzOHG7ZObkSdPMZwIjkPbt77AqK/fxYLJP6LpS11Vq/XGgHH4tmdrvNe2Jr76aQFe/eB7DO3XBXvXTEOVGi1xMSwGL/cYhJ8+7864g6kIK378+QNLkLdMB4yY8SvqFvRBvlxFsOvEdTRp/zEmj+yr0cIi46UAACAASURBVMj1C8eiWo1XEMwZ/u7nFejWpARByXBrsdKklpa0PCS09r4jJvCoV6bu3wFUFgqI4lt006KI/2zZCQzczKriXn6syCmtsfg3Ny/Vcbnx+esp93y0kOj8onJT5AdufNoKd2TrMO++eobvIuioJRTGfQn4MQ3Iw4VqKle40rVpki0O71V7DhlYTYGybm4ncUA6YWJMcYfS9FS4eYn4CW0v+Yxzx36N+q+8zd+90HvwePTp0ghHNi9ExdI1cCrSC90GDMF3BKqTe5ahctEqOBwah3qv9sasEX0w/qt38fJ7AxGYNj+Onfmd8EFl15WNyJK1Is7djMZ30xcwX68iureuiW8mLEC6gjWxbfM8pOA5bFu3BKt+P4oK5UrjMF2/Kg2bIEnkZZQrUAir2EasRts+mD+6N04d2Y0Ve07h5Xo1Me+nj1G7bX8eJTUWbF2F6gWzoXu7RvhmzAydrhcKNcLGLdNB2wU3j29H0YKFcZCC2rd6DcfXn3TAng0zUKpEI9zkmQ+bvhwdG5XBut9mY/v+C2jV8TUk0S5fN1CjYH4s/P0EKrXojUWT+qgrLtFb0dodWDcD5Zt8iJlr16F4irMomKckfj8ejNbdBmDMdz0VqLYumYp6VZvjLItHT1m6Dc0qZb/zcpKCEMAykuSHFcb5V9b7f/YgDqCyLx2BQUhvsVNmHA1Bl9kXaaV4cvkLLoj4lNFFASWa/bG0nGLjPFXHFUeyXzgyZxbD0+oCd3BKCfeFkuOaOsJkZFpQsm938jLOMWEacIti44ewK+fRu1pKvFNK0k3YysvZh9onax9KT5kueuqiCjfHH3cvm4BilVuzyA3QrOsnmPJDLxzdOg/lStbGmUhvdPpsMH58/xXsXD0e5Sq2wQ2S+u8MmoKvujdD14YVMWTmb/ANyILatcrBiygYE3YZ46bN1YN2+PgbDO/9CkrmzY/1e46jcIN2WDpjFJJYQYe77/qYW8cJhmWw4sAZVGv3ERaO6nfHJnNG9UDdV7/ke2mw4eBWHF4zGQOHT0BKnvvSzZuQrWADbNoyA0l5YjdObEbRAiVw6LoLcuQshiLFMmHzhlUIjUuK9/t/gQ6NKjNYIaan6UF47NhhLJw7G6fpCk6dNAMnL99CjZc+xtyJfY281SpbvWDsF3i138/Yum8LAkO3onjByth+IhituvTF2MEf67abF41H7eov4xKvUdmajZE5yAV+fn7IUagoGtarg+RJaFlb/Nj/oT77z4LF4xz4MwtUd0fVQqNicOjybWRNkwS/7jyHV385C/ek1ErRioqjyxBDwaaRowqhL09RPkstN0yjcAIcmn+XmPxOuLQCKiIFdSHQubP6ZxSlBXGsoS7J1i4EScG3ULqXNbJGYHTjrPCLCmOkjgp3VR8IRW9XAOWO5LNKW9ECDD2DFtXrUL2/A74ps2Lt5rV4DueRO3tBnA9zwYeDJ6F/l8bo0rwKfpy6FD7JMmLhhnXMvUvNqhMVMGLuSiR9LjsXYDWwfyrzq+PYVJpiUSrwi5SsgCoF06BksXLYTPApWL89lswcCaYYx9f44wj4m1HGx9w6jUpFS2LlgdOo2v4DLBr5qU6AHaGcM+p9AtUXLICaCu/3fgvjx07BtGmjML53bwyeNR/ZCjXAxs0zEChAdXwzihQsgcNU/ufOVxJly+TG6pVLyY3dQKtOb6L/e52RMqk/Du9Zg3fe7o0124+iabP6yJUpFUZ+9RV2nb9GoOqFORM/MQJcdeDd8H6HhvjtZCw2LZ6FsEubULpYVVpUN9Gyaz/89MNHWsts85KxqF31FQKVKyrVa4GcJNh/mTiaVmYYchcsjSkzf0bu9KkF/Rwh038JvZ5ZoLp7fq+z+N6Y3/awppIz+Zfn8en8M5i1Lxr+jCCFRrPHHRs0CCCJDEEXn3ITQp4bgBK3LL5awX0uXhyjRAow3JdWhWB1vRhyUFG0CtxotbmQk4qhUv2tYn5sZJqRFhfdRQKG6bYn1pjpxyf7MLpyiSk64cyBLejcoSvmrtmM5Kmzo1qZQlgweyquRjuhdLnqCIi9hrkr1iJz9rz4YvBQNKpYXOHjw7a18OlPC5E8c3EcObqeZWb++Iq+dRRlSlbChj0nkLlQQ2zd8gtI+ce/NElaopw8h+jbF1CuWHGs23sC1dv3woKRn3A7ycUUtHXBrz/1Q722vfmjpBJ5YsiESejcrA7aczyjf9uIbEVpUW2kRcVP3Ti+iRZVKRy6EY0uHw3GYPJPR7YvRpniNXCeUY6eg8ajX+faqF+qAOYxr/C1j0diaN/2/GQo6hXMi19/P4KaLT/E3An91fLUV8RFFMhVHBU7vI2v3uuCkPNbUK5ERQYzgtH89U8x5vsPaEMBWxaNQ53qbXCBMz556XY0r/QiNswfhbK1XlXh7pufT8Y3PZprFNp003HYVY8arxxAJQueCy2KQBFKy2nKuoNIkTIA2TOlRodRB3Ew2EclBW7UR4kkwJXhNgGcaEbkRDPlSvdDReIq8PyrG1Y0YAI7tKqkCQJD9JLIG8lIozSqcGajBETeQPvCAehVJSPbfbFtOi05BUZr3ypZsO4KlWty7C7cZwwbS6xfvxZz5y3HoT2/Y+mSFTwfd+TOXwKlCuZA2cpVUKFyJQ2z24bA/HGfoFabj7gXL3w5cjLebV9P4e/YnvX4ZOA0dPv4feTLnBL932iNj7+fRM4uLSbRvWpcsRCunTmEjwcMRcs33kKxF9LriKJDLqA0eaWNB8+gTsd++HXYR3qu1Bko6TxjaG807txPXeSOH36HYf1f56eC8WrVKhi1ZCOeL9kIv6+dzvgh4eb8LhTKVRD7rzMj4cMh+LF/Z1zYtxIlC1dhACIKr/YahgGdC6NQ+oI4GeOK72eswesNiuHWhd9RnuT87xeCyYf1xpzRfbBi4TSW30mH0Av7Ubd1PyzaugElX0iDyCt7ULJQKWw9eROtSNiP/vo9lWXsXDEVlSs0x2X+NmXxDjSrkpPvTUKxCi3JJwKd+k/Ajx+2VBfe0fbrUUOU2b8DqKzFLoXvbtIC+WbtRfy66zIaF0pBsWQSfLrgAoLjGP2jqFIqIZisNumwbIrASQE8SWmJ1i43RpN0v5ezKlspbRUDQ8hdLmDzuDfupHPoTbxdKS3aF0tKYpvCUrVEhCWT3UrEyTiWmkWnJpyRKUj0MXH9rTHffIx23YW0BsrWb4WFM8cr16YvKbUilSmEDI64TjK7Db6bZDipPHSxgpJ6YdfOHShVtQVGDRuAIH8fXDq5DfVrNMb6fce5lR/Kln0Rp4+fxgv5KmL4qG+RLjk7QPPf6gVTUatmc0IP8Hyhuli5aAxSJhNHkcONvI0eLRrgmxlL9fd3f6DcoWtdnGMUrkrJuth7jRDgmwVr1i1FyTwZsXTKELpur2vQIE+himjVtAp+/WWCyhD8kmbCz4uXoUr+QDStWJI1yvYhU/YS6NaxMU4e2IlZcxfh5LkLSJG9FLb89gv6d2qMUb+uUUBv0qkXxg7pr3mP6+ZNRLk6rfUYmQtUxdJF05Ah0A0DP+qC9z/7ScdZr2lXlCyQHuOGfo09Jy4gbaYC+HnhDEZtM+o1sdvZ29Pr+P5oZsABVDKvvGljacavORWM9pMPMYQfiPIpwvByzWz4cNY5XGP0h2E/umuiaTKun0qaNLnYAJPmsCUm0vVtWb6mEoIWmiPpLpaRkxT247M5luAWzZ/dud+I6HBkcL+G6e3zIpMfRaIUI7qK9kpcCwUzu9ee1Y5dk5pNdaqEVhHUVZ3ajwF9PsXVcFM0TyKTbbp0Q41iBWkBmjpaia2AuOgQJjEvx/SZM3H+4g0kT5UGzZo1Q5UKZazDmlzA4KvnMHbcVKxet17d0Cr1GqJdy6ZMI5LpIwtFzdugzwZg255DdO3clVFr2eZl1KpSkSOMpVJ+P77o9wVuRhpQDkifF4P6d8eqWeMw4ZdFcHJjBQoCeYWqtdG+WQ183r839h4/r+cvbeRDQoLh4emFF/PkRcOmLZE/Tzad98vnj2DgoOE4fOwoUqdPj66dXsOOrZtpWS5QfVujhs3JCV7BxJ/nUchaAq+/3RUBHu6IDLuOb7/6HL8zQukiuZycz1Yvt0exApnR+6OPcC2YvCEd69u3biMiMgTepADyFymK5i+9jGzPpTJXQ8lKhz7h0UDTnXt1AJU1H1EEilusadVj6SmMX30e37TMjeCbN/HJohvwTcocQ6Vi7m8tyW7uTrRVEQEXnwt5JimDYohnEYpSgU5CPYKrXCQR7gSrKC7EFvk98FWNDPy7qTnlrr3xElKAE3TYilsKYCbH2AJL/RTdRUu3fcelZrRPZF4qcVDYtHb9J96qfboWHfeH+1GPKlaF8lQcCYMDd7/iNGPadAO6u6KCGpj3WueJonl/tgjk4eJMIP47L3WXZagSJ3XmA+gPr78uwmhSvnRPCuKO16OfAQdQ2UDFNA03Nw/MOB6KvrMPo0uF9PBkNO7dJaGMvgXQ4Qlj2ofopO7/BBUAME9ZUynKROYk00cWqkEWKd8reYqyTbjwUiTW3YhfIdevoEOxIHxaM5NWWBBgU9YrfiUnarFlL5JEvJVxCgmGkgtpsWVOWk/FchaNnpUuqpTVsyDVII1BLLGM+L7AjrylrmQiZIyjTsw+dVMBwaSE266unYKk71qf05nSc1d5pHJTkptpAN9sFGPtVOp3aXEfgp0JHPxRnxQPnGrFmUio5FPKwEQqIq6x7Ne0kTC8ns675ITKNvqegLT8xUo612qq1nwI8AvnqJ83MV55mRr2xnhKCPTZ5+AAqkcPUw6OSudYXTN+hfOG/GzlZUzeGYomL8SiQoEgdJh9AZdC2YtPBKFM3/gzwjwBw8yCiTWdT7V7sJoOmvNH94t8l7pgfKLTAYRT2CXUfsETjbL7o1KO5MaiEoyxalOZGyExUFkVCLT4nqmFbpalWDaSom2AUl1TTWAWd1OGIkArC/HOSFW8pShDVFdV9i+ftdxW+7v+TfZjkrYVSrSBqnk/seRDttFTtHIWdUYs4FbxpU68KVNjzs5YZdIAQu1J2XWiFZBgzRrAVJhQ19sas2VdmlxLA3JiPdq6M3N82wrieOWBIeeh4GOASgW7Ovfym1VNwmp8K4OPx249vvmnrrnj9chnwGFRWY/IY7dj8MVykSTcImAFoFFulmFJ7oWBS6mm8RR1OJNprSe2XBW76YJdFsasO+sZbHFXsXS3YkjS+/gwTYZJupHSCII3uSvTZOLEFXPyhmcUXb4CLni3akbqk+gsMjlWbn5dqFZtKrPszII2CJQAVHFEqb+/ViyeLREUGOCwF7J93yVAhW1d6LnLIKxmqcZ2MS/zk21pGKf07tC92Y/5m1162rhQCRZMwr7id51ov/YxLJsr3uyxbTtrHGr9CqcoejfZSIBHc5h4ND5weI2MsZrIbEx8OOtno1+TIVtzoWilCGydhcOiuse0PfS3nmmgSgwyE3ZcRPspR+GVOr1KBZJKiRYm54W6esOFVRyk+mgs5QgJy+FOsHKm9SOgJJaZPNFdeSO7Ua3pyq8kSRjDC73NDH0SyXGUezJp1t/HAxF0+zIlicWQes/heS+CF2tU2daQXGkDVHc6QWZZGRWVZO/LOUSH3cChI0c0YTc8LFxtLw9WBRBXKIapOTGs8ulOAhlunkiTLiNSJZNkmYQG9fHAoKBtrCnzuh9Qmb8mBi+zD3nHGls8uN5nIcfjgw1sxuEyLqLZWwIE2ve9zdfZI/7jFgkrRPaSiG9Sd9sem6kV9mefTjhDe6CWGZcwWdYMOIDqoaPSPXb4TANV4vnYejEMr/68H3tvecKbra3cyVdFS3VOEt7SpkG6MUvNE3sZ6f0a7+uJOyKlh8mysAGnp7sbggIDCDRMHo4MZV30CPj6e2kZE+6ZsgNCgLsLbnOXYaE30CGvB94tzqJ2rPKpqTFSBEtwyBzEWrZmtDaMJCjgGek7tBV5XyyMy+TR02V8nnmHITh9+qym/SQJSsPEYnecPXpUZQODRv6K7u3rWIvMtnoSL1kVhZmD/V8RrT/C1122joUB4ubZ4QcDmgY6TEHEP4Ym7KuVyISy3rrDJvrDL4ZNi8eXe66qP+7zTsC7H6T9uTX2byzgZ+UYzzxQ2VZVDK2J9edDMGvHeey64IwdF2NohXiS3pUkF9NJRrmZRK+7uxhLWyxPdp8JDEiKa9dusOYR8/qkNhPdpChyH9KgNFpqZ3lQj8VdxUSygB7rHeVMTlnCyy8iAxuVinRBtFaaRyjL9Q9AZRaVIeQN0JzftwaZcpVBoWrNMf+XMfx9HcqWqMTig054o/8QDOrZAVN+7I9W3fqyjMp8fPRajURAJXsz6UCmiowAVSIr4b5mR2JAunOjPy5fe94Su7AmMGHcP9F2GStHCyjew2X8swV5h3GWGJH0D+KiWa6mQGE8Jhlhh7EeE6y6BGvS2tAqrWNvoXOfGDP/2ix7VrDkkZ7nMw9UMrvqPtHycWPrqmgWVdsWwvSSX45i22ne2F4+cCWfFCehOc0Es25t1U2ZG124jmiqyj3cYpEubRqcOXeJuiiS5iyEZ6JMBB4CleTthfMrkp/z4jEl+iSWmnPEBXzeIC3a5WRfP0nRsYBKF8VdVo2tprKEXHr8s4d3onLV+vh8+FjUqVwGh7ctQfmSVXE2wp3pHsOY7vEKIpneUrxEVbR542O83q6hWob3c35ERpEgRn149x+dW035USrvPgtcOSEl1YXDElf0XvG/O8cUJ3IGOZv7knUCVapke4CTeURWkspTZJj3H4VGa7UFtTysHmCoiTYRRZ3d4OOvPvlPz9A83E2Q5g7g/qsD/4O/P/NAZVtU0dJ2i4S3eF3BdP16LDqJSdvI7Xiy/bowJ+wlaKJDJuoULSS2K11CBSAuhPAQpGLhuAjyUNduUaNDkCJW6c2jpZItUlZKjchnnHmsOFpf0cJ93biBRgVYuqR2VquMiwFPva//AFQ2WSx/lPIlFJFyLFKx0svbW5figS2LUKF0debEEahY5uWbnpIDR5CkcNKFJ+hC19Qsl1uYP2MOFi1ciSiKNMuUr4Q6TerDl8gbw9ZfQwYPxgmKQN3ZwsvJyRevdGyH28d3YMaCJQijkiBr/uKoXbYQJrEM8jWZDzlLVnx4580uOL5nLWYvXkm+j7mMBPq02fOjI2u3e1jVTq+cOo5ps37B77sOMNiQBBVr1mB1hwrwZz0wiSiaShGuuHj6MIYNG4kQ1gu7ceMa59oLAQFJNNIZzevR6pVXkfeFDApUMZHXsXjeEixYuJRpSS4oVKQ4qtWqi/QpqYPjfIbcPItRP47BBV6fOBGSkjcMCWVBRF5vP1ZEyJ6/KGpXKcGcv28omDUsWRy7+XR/uwsu7NiEyXMW8boysEJgTJG1ANo3qoLxPw5lldZbxB9er5gkaN/lVVw5sQkzF6ziQ4adhyjPyMaqqm2pyrezB66cO4xJ46ZhL8tF+wQmVwFrqYK5eZcQTvVBZR6IJ/buwJQps3Hs4jkEpkqN/PmKoWbdyti6cDYWrt7IzVi0kfOSOXcxvNq6nj4E9qxfhokzOU7/VHjn3a7YxTI4i1du47a81xjMKVyhBhqUz4dhXw/iuFm5QyuouqF1p3a4cWQr5i5eTWGtL8cdhxJV6qL488kxisUMb5GvjfFIhjfeeA3pgoTjFAWgkB0J9MGDPAb+X6xyAJU+HaRTlYnQeXChXOZN3mL0Lqy/7AsP9qMTK8dN0l3kiWdxqiYWxEUvDxWS1Un9vFhG1wMXrl5Tu0Hayptb3bgWqueRe5nf5R0PGgFh7PIgqTguVGvnCQjG9FdyI7lJ7ftroDJbMfgmZZgFSBJuk8RA9QaB6lsBqgQBkN5cF47vRudOXTFr8Vo0adyEuYJXMWPOcpQoVweTp49HelYznTj6M7Tu8LEeye+5Yjh8eD28L25G2gzFEOwZhBnzfkX1EvkwoGszfDLGpOE0ZI7fxO/fx7WT21GpTCXsZ84dkBzjl81HS+YISveg2eNH4433PsJ11vRq0bge9m1cijU7jqJo2bqYPGkEMqdNER+MC2ffww86t8Y3Y+egUduOcL54EtPmcyHyValxZ0wa9RVS+Hvj+L5NBK2OWLdlHxo2IiiwvN706fOQJkM2fDl8NFpULc3IazDGDOyNjj2leB+QLW9pVCyRG6d3b8X8tVtQuFIzrJ0/Dv1fb4xPRszRbWq27oHpoz9B6Lm9qFW6PDaeus53vfH5pJl4u3F5TPmuD1q/+5luW7hyGyyfPRS3L29C2SKs/XWJrr93OiaLL0bNAjl57pFYMn00Xn+vP26wXXaTejWwbOEcHLwUjnc/6ocBPV+3moyF4ts+vfHpF98hMEMOlC6RB2N+msSr7Y2FW7cjp18IqjL5+wBLYwNBmLBgAVpWZ+2ubctQsUJNnL3F4/K1+xxL/11mXmO+Krgizz3PlEw3Wo0GhbJizKcd0e6jUbpd7jLNsHjOaASf3orqJSvjuPX56Wt2o1HJHGhSpiCmr92JHgMGo3f3V1n11vSBMv9ZMhVr5LrDR/B65oFK5lRdP/bUk4mXllgrzkbi80VnsfMGLwejZZJA7M7wdCStLmnQIE9jNZ+FY+F7SVivOMDXC5f4ZA0OpUaK7qPwPEYoaLEb2vlZBI7GCXGjRRJNTiqG28byyf68Vwimtc+JDKzeYI9Jvt/XojJbxWue9DAcj7iKiYHKFM5rr9uZTTguLti3GtbGt3NWoVbr7pg7bhD/EooaBfJg4fZjaN/7e4zsIwnDMfjyrVfQ49sJ8E+RDQtXLETE8Q2o3+otjJ23GPVKFNBRbF8+HtUqSf2mAExctA0vVc2s779Rvzy+n70SWYo0xeZNU7U8zMl9y1CsYDVcCI/BwEnz8HaLmoi4sgkF8tXAvrPX0KhDD0we/rnW4TLF7pyxfNKX6NJvIrYe3IVbe9czfaYkLvFBMHTGarzWoAQbnN5A22rlMW7FDlRv8iYW/GyA6M1mtVihcz6CspTCxg0LKTfxxaUjy1CYxz91K0YTrfu+3oIHuo7CWV9AcLICOLB5EbYsmUBXujUL9Pli1Jw1aFc7H66e34O65Wph3aGTCEpXgRVJlyMjEyhvnliFnPlr4hxLVXf+cjSGvNuWR2Yhvyq1MXHpVuRgzuTmRZO4J7Bs9G+0nCriGC3dicvX4KUKRbBn1TQUL9cUIR4psWjLJlTJkwHrZw9jjmYnJr4nw/LtW1AhTyb079wK/UdOx/RVW1GX4Pp+i6r4YsoSZC7YFLu2TmUi921ULFwYSFsQX/R5B7N+XYSur7+B1IExaFSqEGYw2b5QucZYsmKaVqcY++lb6PDht1oNoveQ2ejT2ZSmXjdvLCrVeQXhvC/7fT8Or9UrghIExZode+LbXm/pPWeCPiLZsckDcdEfpT0lzsNf5YXo8B/tK7HPfGfN9H+vFHEUu/m6MRK36yrbj0/YiuvuWXE5nMX02LwguZev1ju/GRbKhgUsaKed+qR2Ey0ZuimpkyfD9atXKA+gREFcIE0SZqE9dfOMAjqWoT6TFyhf7qY0DJ+wsVLnKuY2igWGYtRLuZBSyofKVn/l+pmtzIWxQMqeR1lsFcqI6+fBCp8/Eqi4eBSojIjz+K7FKJm/Gs5zrANGzcZ7L5NcJ8nfv/PL6DviZ2QqWB9b10xHoBfdo+unUb96DSxiMnD2PPkY1fRE9x490bldHXNYfm1c9BNqVm+rOZEjpi5BmwZF5IzRtVFVjCAYPl+oHtZumMXmFWDFhM7o9PFQatOyY/WOFSj+gtTDD0cnukbDpiyEf4Z82LJtHZ5P5h0vLh1K0Pxx9m6s37EaJ9fOQtXSDXCODvmgKUvRvVlZllmeh2JFa+M6vZAPf5iO/l0b6bQsnDCAFlEvjtMLI2cuQ/v6JXB230KULVkLR2/E0kIYjs8ZaJDX7EmjcOByKN5/sxu2LJuC6pVb4CrP56c569CmZg7W/CqD2at+Z7OHOCRPW4qFBJcga4A7a84vR948nOvwKHT+5EcM6dWJe7uF5lUqYerSLchZqSnWLZ1KCI/BD7068nqMhl/aHFi3bQOyB3oj+NIhlCtcCrvP30D3gVMw6O2m6FajFH5YuB7ZirPi6TpeB+E2Qy7j0tVQBKRMza7TTni7eXV8PXU5MuetjQ2rJmL+uIEYPHol5q5cgjRJpViN9Yq9gNY1qmHC4p3IX6opfl8zFUvnjEGTJl1U3HqTur1eX/+MT95qYn0gBgPe6YBeg8YgIHlW5HguCBmYrD5h9MD4W01KEhlgMl8ilLVakSQc9yH/5AAqa0IjeMFc+Xw5xaJ09UdsZaeZzCyJIhxUJCKZ4CvSAh9vT1y5dp30kxdV427aeSUpNVIu5HAuX77KNlpMrGXBc215JRaBcFT6oDFVDkxrLWEiKFXgdzeqxMN54wewrknvBqnRLK2LkuyWrlxHdrdF9SDX/xBLEZcvUwPnFKjEomqX6GNxWPPrMJSp15nvuSEFF42vhzxXoxB2/TLOX79J/qUEtqxdQG5HuAjg1O75qFjpJRy5dBOFa3bChnk/mmJ0Vruy9QunoFaNFuDMcBFnYmcaurbkcW5cvAB58EjlznWsMyVA9VHbevjkp1/hFVQUq7fMQaGMdPP4+qRLC3z04xR4sMnCqjVLUfR504MQhL82DV7CNa8cmDPpa+xYxQoN5aRMsCe+nvQb3mpRHMunfYFKTd/nts7oO/5XfNyqln5y1ZyBqFT3XY0j9v9xBj7s1ABn984nUNXB0ZsEqs9G4fP328UDrj1JGxdPRq1qLylQzVy2HgdXjMe2fceQLkkMvh07j4UGS7M+12K84M+ocDiBoHp9TF25EcnSvoB33uoEX9crGPH9SOw+dhE5K7bGumXjCFQ30ZVJ3EMmLYarV3KkSZuaGQgh2iTiPJtW3KZF/+p7X2HEFx1Rh6WU57LMc4HabbGBLpnF9eQEdQAAIABJREFUBiS6hmF4s0UdfDdlGXyDMqBIzvT4bfUalCnHphhDByE/u2LLSZk0qNNsqlEdkxbtRYUabTDk6/fRuHEd1GVy9axPv8C+4Fvo+fVUDHirqcnQkBs2/CIa16iNX1ZsgWdAHmw7vAk5g7z4d/K0YkmJWFYjtVaakvKJwlX9vbzLB7mX7W0cQCXXkhcokqSk1JyKpMnb4Ze9mHHIE2mT+cObJPolNjUQ6jANK0qKNiqWwkrpzedGPsuZgHWWUb4ouWp0CxMCS3bVhITLoSnICkT0GUi+uhIEo7TwXgRKBV7BF/Vz4PlAlrklV6ZmtfX1dy6obHtg8wJULEN3JLFFlWgnGxeMZYldRgJ5e33w+VDUq1BQc9zcaVF6erLEMkWumZ5Lq1yERNJibu9mbfHK2HniIlz802LE9JloW4VWk7Y4c8EGujZ1qrdkjQIXfPTlYNQqW1BlBgN6dMGslduRtUh9rNkwE6kI1n1fbYA+o2bBPVlBrP99PgqmZ6STM/LZq03xwajp8Eiei9bXMhTKYjoPRQcfRN681dDknYHo3bkhfl9JECn/EmuYeuGHCb9x8RfD6hnfoGyj7rpQ+kyYhd4ta+pn18wchMoN39E07U+Hz8AHHRrgzP55KFmiLk7RrX/n89H4ihFRY5Kqr6nns5E102uzZvoVEveV2Tnn3OlzWLRsLib26YCeBLzA50pi7Z6lyEFtnLxCLh3DmLETsWzddlZ5uI0MGZNi2+r12Hn4LHIR4NctnciyPcHo3pZc20+zkSJjAYwa9yOtZ7G+ndmyi7XxPT1YocEfzyWLRY3iZbCYFUtzs/7VxuUT2KDW5HBKnqQZazjeakbX/eflyMRSO4umfY8B776Jcb8uhW+q7Fi0dglKZnnOMrjPkb+qhkmLd7NSahGt2NHkpZbo1KQUHxIs18NL2JOlqQewNLVGnLX7USy6v9KYvOBMHssVr/YciBED3uDfIrWngMCUC+8XbRGnMW077/Nvhir/xo3tACprskTP6RQdRWvICSsuxaDD5MO0EHwYpWJRPabPREuSMP8uUTM1eAkyQUmTIIxizuu3w/iU9NPkV43cSOKtdUvZuh2TkyzkuWAUy7zIoqCVFs39RdAFSxd9AT93fhF5kjC9Q5qZWogn6vS/+zq8dRHKMep3LtwLb3z+I77t0cbahXHWTrIAXYkXy+Oc3KRfTaapz2qV8a9Q3AhzQoCXVcEq+jaaMSIXE5gecRSnzpgzH+myl8OatXORMZnpdSc1xuuyxvgFWjkTFm5Ay2r59P23GpbDtzNXEagaY+36aUhJM2x0/45o//EIRkwzYOHm5aian09/8itd69fGEPJZ6QpUw/Z1CxDERSyv7b+xZlTDtzF3216UyRyEXauno0bZJmpRfTf5N3RrXlxdv6J0/ejN4fXPxuP791vpZxeP7I8aDAbEOifHvA2rULNIDpw5OBclitfDafqJ73zxEyt9mrnRhBilWpyxZfEE1K7WGhdltjxT49cVS1G7WC588HItfDZ+PpKnK4W1+5bieT+ajvcsARGMlixvM4muX+7KJOiXTCFQMQOhTzd07TsEbn6Z8fuR/cidIsFWCr19DU6+gWylxvrtLHA46bfNSJauILbu3YSM/iaf8OYVpnP5+MHHywnvkn8bSKDKUqAxDmybhst0RQsUrknuLxrVXu6G2WO/MzU04i7R4quirp+8qr70BhZN/Ban961AmTwVcIKn/cG30/DpG43j74ARX76N76esRd1KRfHZwB+YPpoGvyyei4YVCiinJQyts+Z6inFlSXYS8zfxe3p4PziAyprLaNE1WWB0kmkuLUdvp1mcVBXqcS6eCI82HBZZd/JVMfD3dufvrrh6jVE+VtJ0dmHKCoHMdt1VZBjvxxOcLM2jaiml9Iu1PKJ43Bju3yMyGB9UCUTH/ElZjM/ofgTuNKpocQF/ftkT7pQ9bHNVtnRDXKPl1+3T4fjug1cMgOoOJDXoFjqSTB89dzUC+AQeMvJrFMmeDWeOHUPvD3qiYL2W+PpDIU5j0Ou11hi7jJVOD2/F7YO/oRibRpy8FooWnftg3JDeqizbStevMl2/GwSPYSxQ17FOIb4bja61y2PIvLXI+GJDbNv5i5Lp50lCF6dFc/JqCJq/1ReTv/4Yl05sQYkilXGUDRk+GT0LvdqWR7dXXkPWfIWxeNYkXPfNiCXzflFCetcadpEp04gOoQt+mLISXZuVYrT2Fps91MOY2SsYqq+A3zfOQxIfL7SpUxHj5pLAbvAarY4h8OFkXji0EIUKMDIWEofuBKpB8UBlFPHyb+2vw1G13msML7ij18Cf8MnbJNz56tmqDj6fOBfJ0hQlmb4emXx4cXgto6U7Ni8sWUnLor6FRmUrMsJGMp0E9mYS2DL2IzsWo1ypWjx2NKo37Ij+5LN8acEumz8d34+ehOHT5qNcnsyYz85CtdhZSF7t3xmAt9s3wJ5dW9G/zw/4YcxIlCmaGy0rFcGk5Vs5tzXYYmw+eaxgdKxfDyNm/0a/Owjz161mNx62I+NM1S1cDHO2HsZzzxfG8t83IxuphtN7FqIkP3uat00P8nqfW7zevF+GoEWrjzBp5TrULpoZDUoWwqz1e8iFVcHqNXOR1o+SC35GErrv4KUsnvThQdOde3IAlTwV1PwRYJEa2CSbGZVpM2oLdoekgAetIzeWHgmXRgpcuO4EEeG7AwP8cY1mfmikiCPlJiVxLuzSnwQ/DF1lSTbFv+cVlyiivMT1TBF7BSObZUDp9EkQxd+leoKh7Q3AWNLxe9wLtv3mjEsXj6Bbu7b4ef4a3S7ouQIYN24YqpenNEArAchicsKV03vwZrcPqIlayLZd0dTO+CBZsmSoWKMhvvysN/w8YtH7jc4YNGYq0uQtj21r5sH50nYUKlyO1oiwPkC3vt+jV6cm6PFKA4ydv17fK0xXZ+nMYTi6YznqVWuI06Eyfh98Onos3n+loco7Vi+YiPc+HIjNuw8jb748LGt8StuRtez4Lvr27AS3iCPIly0/dp+9zQhbLsyY/yvKvJgFt65fxFvtmmPMrBV6rHwlyKNMH4ksaVLi8tndePP19zF74W9Iljot8ys9cezoWVSv0wifDvocL6RMxjzIYPR7+zV8NnSyfj5tzrKYN+9n5MuUUgsnsnofwm5dRZeWDQhwq3WbUrU6YOH073Bq52/UWDXAsVviSALvfT0CA95sb5REnE+ZWXMlgUmDv0Gr17tboQ4/DJ7M2vDNa3Nhx2L+9J/Qu8/n5LxMI1b/pCmRjOlWb3/UG+1aS5E/XsvoWxjE4n0DR07CJT4IXdzdkTJFOrz1Xh90e+0lbGSksA6zEG7qreGGL0ZMxnuvNsImzmuxmsaaTJe7BKUP03Ft33pUqdqYNqtsSpkIo7UtKuTABx15nccs0G0z5a+E5XMmYttvM9H4ZeEuk2Lu+nWoWjAjXqpRAtOX79DtClVogJlThiNdCnZJ4suctcnRNL8/upcDqHRuJeQqohBySFzH16Nc0GncNsw8584uvUHwIqBI+WAtfUQFehpG+cJCQnGTycVxbDOudcuF4pBt/uRa2Rfyjm3E6lILygUeYecxsG5aNM3DhcP6WE4UYUo9KtnepCv/dSLtubP7sXY1SVCvAO36LELQ1Okzo1RRSgmEzNeDE2isIne7d2zE0eOnEE4rMi978uXIaEjs4FsXsXzxCvJVXjT3nVGyVGk43T6PLdt507r4mvbr3gHMMcyEHevW8j1/FuZjx0KCXvnK5XD95C7sPXyJuZJ0b6RDtF8QarAHoJuk/Uhl07AQrN6wHqfPnIeHty9KlymLtCmS8cj8O0nmjeu34vyVm8hTpBQ7AwVpStGtK+ewatVKuo0+dOd4LOZVFixWGtnSp7EWSRj27N6FnbuP0LqNQ66ChdjMwfTkE/V6eGgwli9dQQvIqNRD2PUnb+GiyMHP22WFg29cxMrflvN8PNWtCad+rnzVMuwzuJvgco55oG6cD4p8/ZKiegU5H0Moy7Rq6S/O7brly3GRRRddVfTLIAzBqFy5UgpkAmyRwWdZUnkrrrJ3omuSpLSySiGA0WUptOisgk9DSh/ffwC79+9BGIMzxQoWRwZWFpVxbtu0BifOX6b4VaybGJZmTomK5UqwI9EFLF++jlSCO0IZhSxYpACir5/DQZaNliyJCALbc5meR5E86bB0wXyeGwXCvKnD6SUUZvXSi8f34exlimp5zdJkyYHcmfyxctkqnpG3JpKFhUeiQoWyWl7a8KcOoLJauv978gTqCnRhSwMHuU22UYT34eLzWHfWnU1CReAWQSwj2UwzPyiJD65dvc2bUJqQklxUv06aGNgh23uj1d2SA5saFSgKJ0mWJ3k0JrbKgHQu7PsnVg6fpAaojKP4T55YojQW0Wl8fQIp2hdvAyQarxpnvKP1nP6/KM796ArZo1A6Wi/qXtSblKQSlb/wuYlySKSIoJz93elE9qhN9RwR495nhtjyTBH6HhVIZR8Cgpo7KaZ14uLz1gHu94iItVrF25VLzUNAjvXHOJ2MUV6aEHSPYUoEle1DtCyyeSLeowuztpHnXDCAc/dLz0EH8CCc5oMSSglpY4mPJ5IbZzu16Z/clPdeJvd812FR2TejpTMSpsKVfFQsXZEvtgVj0EL2IiGxLC1D5Wb393aDH78uX7zFRcUIGd0FqXsEZ1oNWsHuQW4Uy4tTUCB48COhEdEok8EZs5qnp/kvymIeL5bPYPJfNryYof7xztA1YCnPLQE8xyQF8mTIcuPLf1KkzqjwRSQhYXG10yRnUdawlv81hetMeWFhtaRdvQCLpQHTYAAhxBxQha8iuRDXRyptalRT5oIAqNEgARAxVC3PVIYiCdpSYVQWnDwYDHdmPqOF9PQUjTMRX01B15VpNaZAq3mSMgSxPqS6p2h5jDlrroCccILWx7ZgTW6mNYsy7+q6CFCJsl8nSQdsfTMWqIwwPmFaUlxkEGxCKxU1dDwC+HZtLdmFxIdlnvlw4QZ2orfJW5Qih7TOhSrgz1KDX7fRCTVt17S4n5w/gcvs31wjA4JmjGLJGOg2/7TgX6IZUxdfr4Mktwvkmwsg52FOTv4zlUzjrIwLTceyxmDr/bRiqqKqALmAlpYltHZgZ12YYenrEYKWA6isORaOQg0J1YkQlsgd9V98EINWX4dnsrTSdJ0XVcjyKKQK8sfNG2zLHim3ANNlaCJog0tlyh/salnViM311eoKcciaJI4daPzhx5ssvb8rsqfwpuiS4tD45SU3i3WjWO8ZRbqk0lgWhUWSxamMQsVbxpiQNl+KHFxIXAHyRFSphKVmtwvI2BouBQn9u+G1bNAwiagmsVhuZO1laNDFuqlle5FhiE8kKn6xkHh7s2C73vJc5HoONiDo8GVRmbEooR1fZib+xO2zvXNF2ItXJ8gCGN3C7mNsAMAEJhJfGWtlxR/H/G7/35y7mXUDNPIX27qQn2X/UonUvNTeTbRLuy6DXUfRXECz0BVGrftEsVW1SxZIWnNor/uEs7KA3NqDGZnE30znIwF7u0yOGasZmYCKxUom3EPxO1f7lh834gLzsDBArtfO4L79jrVPc30srEu0T2un97NorXn6J98cQGXNnsbZrAUXK52L+URcfzwYUw7exKozLrh0nQDmKk/YaKQimXidOX3h9Nnd3SnelBZY0oZKtC7/x9Ww6Uhp2RVB4V+gcwga5/JEuxJpqF72MePSHds3091HMak0+q5aUGKtmIIpcu+4yLgs0NGbUmQUdHH0M9xeXSaxpqzbUvZjntjytvBZchsboDFcmbwSpU/oo19A0Lxv1rWgo3yA1ofewKaUjBO1OE58GOjT3T6G/mTAygQNTPTM2AHmZawk2YGhre33TYBAFpxNZRvBrKklkHA97pwxa8+2q67nLnsx9dR1sUtRQgUO65DyMLDAVcejVotAhOWkxl8jcyZmrqwT0P3b10csR3NOkq1gGK6EcsaJecj4c4yfCdnejEvuQwEiscISQF6OK8fhdlauqVCvNlhRHmWdjOxZLFRjVUqfSnPpzCzY11otKT2HBOCKPyXrHOOvkm7z/9z91gX+i28OoLImyH4GyfKOI/kbrRYIo0AkMjtM2Yu5R33gR8l1HKsj+Pp4IwnFfhGMIoWx5tSt2xFUq/tYaS+Jn4d3zr6tqUqIDJqbTO8R4SiEjA4JQZuifvikcip2LhYKkxyYpVlRtyv+BrFvGbkp5c0/1u7WWn9i6d2jU4ssJnFSxAU03I4dVZSZkIVuHcsCAqlwKstAFckGwixQthAl4X6+S1vE/QlBw0489ssWXxi+zLZYBBzMfg1o6qzEf8aAsE4U/yeL1QCmATDCi64lGZlR+sj45WXmy9534l1a10kXmE0Km8PFt0RTcOZ2Zucab5F5c9fNxbWUMVlCE2saBHtMFoLZVywtSJ3JxDW+7LOKdzcTztV8TGDWWC+J92OgXawkA6hqKcpDSOfL/GzARx6atosm2xngVaDig0O2YUsR8xyx0yf0swZQReens6buoxGlWhNjj/xf/+4AKrnX4nPwhBsw5X3DeEGdeaEiyEO9PnMvZh5wZyUFNiKVRS8RLzdealb89Pb2QnBIFG6HipxAnlK2Q3Cva2ncMHMTyJ1tL0RpKEDnkXxUBEux1Et/Ez80yY5AupSSC2j4AVkopulpAtOSYHMsnT8HG7ftYE0tiQSxFHFAarzWtiXTY5ywcslsrN1yUFX0WtzPOwgvtW2FQDYXNb0KDd8k4zEugFgupkmEeTrLQrVMfmuuzHlq3534570FM9w+FNPGjsaxa1HsKdgVqRjRCqZ6e/DIqciYpxia1ClvOSVm4VloFe9Kyfkl2G32fNpAaubVuDt2RSThxGwrRvg9ATJN8omHU/MhCz0sOYEBNssUSqwrUb4m3qa0rBZT+UL2aSwTy4KIByRjkcrfLI9bz0E5PrlqCeZRwo2R6D1jyxjgvdeYYngvmjMy8yAUhOm3o9XOzNlbgGo4NIUh628EJ+EQlfNkkxK1slyM46hcnhxdXFkzi9r4VvYn2+peTEqY+V/iB7HZ7l6nlnCSD+cnB1Dp/Wuez0oPCrkp7/EihfESzToUhr4LT1Oy4AZX9v2Lkr58si0bbjqxEp4Lt0vm54sbtyNZo8nuYPIgF8cAldQxMl1wYlm5wYMWWgRezn0bg2q/AC+6k1qJQawEPuViCBZqIVhry16w8nzdvn4ualWth3O3zcLu+flP6PdOa9ViHdz+G+pXqYkDV6QhOdC13w8Y2KMjC/1Z9pkkU/NHpbAsi0lcMxe6adqWT6JYFqaK5WeAzMCA+YSsEbHOuDzU8gpDy3IFMWnVfkzZshfNCuXEnDGfo267nmjc7TNM+455eaJb0qe4/eRPmLMEO8qcoXnd+a4NZebdxIvlL5aNjUvxe0w0mX9x2cyWlnV293CskcZfmwffbfxR//CRP91HApDesQOdjsTuuQ0u1oPxjr/dOb/xM5foBzOEe5zsX8zVw/6zA6jkBtMLI6SmsR5kkYoLeDw0Dq+MOYhtt5IjwC2MZTekvzEV6bI53UN5qgrnkpqFxK4Hh1H8Kfv4Py6qAhVvLrqZoazQUDoj8FnNtHiRhLq4fkJGG8blzlVmbkETdQJ14a82boRRvyxn2aF82L5vM/ktae8lN1oEXqMVM3zuBiYDZ8GiresZYUxBEKLbpxsIYNiVJ/+4OoSoN26BPImlUKCAi7U9rUvpzScF/FwlakeNlEzB0d1r0O3ND3HoWhjyZsyAwwd2I0/Zqug3oD8yB/rryNWrVNC7Ryj+Yd/pjv39p2fAAVT25VO0khC9PI3oIrGxw23aTl3nHMbMw0wYFddHQuF0z8SqEK5G3DVxDwMD/HDleghdLkMC/52XnbEuQGUoD+751jl8Uj0IrxUmYukD3IpbxfMJichmJdHFFbiGzi1aY+iUBUiSpRgFhcuRi6VS5LVsxnA0avqaKpl9U2TGnLWrUD5bOpUKuHD80UzfcWL6i4s704AUghJeEawG4UIXV4vzibDV4sL++DwXcoYMEbveuLC9mIInt9+xcyernkbAz98fOV+QlA6DTREUGbqy9LPh4C13R+fODi387an8O9Pu2PY/NgMOoLIumLF2DVjoYqEA9CZB46NlpzF28zV4eYoVIBaK4WWEpxKry5dtr1zd3HCVhdOcXBIiOn/rPpDFqmIm7lHKG9+6gM+q+6FjwQyWmydiUgnp2xaV8CPGKTLRPgNUrzVvieFTF8E/SyGs3bgKeYK8cfnkNpQsVB6XY1xx4zrTrJNnwLw1a1HuhXQMzNFdE+vnwAa891ZvHDx9njIJJ1Y5pc5KxkIyo2SNpvh6wNvwpDUpVt3x/Zvw7cAhWLxmo1phhUuWQ6c332beWDY95TWLpuD9D79ECOswO1NgWZvuXt8u9TG0d2eMZG2nGPIkLq5++Lj/x6hbo4KegyHEJYomezAsjbkKjpdjBswMOIDKBiqLerCXiiyWn4/cxEe/HMcNt1QEAhPl0Qi5cCskuF1JuAclTYpgVlC4HcqiKXTd/v7LgI/qkiTqRyD0unEO39VPjuZ5U6sraoNSPFeQyANMcP2uoVPzlzBMgCprYWzethYv+LK6IytfBjv7IlvaQAwZM51AlZFAtUaByoTMxX6KRb83WmHM4n0YPWQQfvz0Xcxc8Ts8AnMQkFhoLmcGPa1tiyaiYYtOOBnmjfFjh8Ht1mG0YUVOZz/uc/VyVMiXGVFhF9GwTAnM3XoMzl6psWDzdlTNnRLHNk5DruJN6TozZ6zaK7TyhlI8y4RvhSZBXLFmBZocQPX376Gn/xMOoLKvsRURMqriOJwNY02e2Uex6BgtAM+kJNIFpMLV7ZPyuOIaJvElX8VSxZdvhFJobWJVmvIifJMK+R7MJlCLiIAUyc+GR4ShRopIfPPS80hLXsyZbd9t/jbeykgEVMYKlOMkAFUSFr47engN5g38AJ17T8C+49sw8uPXWJPpV3gHZcW8dXT9nmd+W7yIEfjyzVZYdSUZ5rMESL+OddGbNcOzsDzw+vVzkIKVPiNunET9MuWwcPcJdB8wgi24XtWZa8eqmWNmb0DNlix/O+Er2pzR6NmuNj4fswip6YJu2LWB5ZVj8Ennlug7dKoesVn3LzBl0HuJaHKb8DVn6LConn7g+btn6AAq26LSMLwRQ0q+16qTV9B8xD5cT5odXq60lqRLDaUJ0iXEmS6eRP6S+XvgOpNPw+NY+EzC+SSU1RUTkl0JZjt88ueXRTYTrU0oj53cIwTjm2ZCkRQixKOzqZyYrl9Ty0p+/Augeu7FsvisX1d0e6kN+g6byeJyVfB263L4esIqeCXPjLkEqorkqIx5KCAXgldq1IF/qUYsCdMJvV6pjgFjF7FXYBVsWDsHKQM8cGDVTBQp15Dl39z/1951wElVXt+zOzvbGyUoGFSCICpGRZFmI0b9K01jA2KJ0SiWWAJ2TYwaMKBGIRp7SSw0CWhMjAVRsWDEXsACFgSkbK+zO7v/c+733syAqLugu7Pse/zYNjNv3rvvfWduOfdcnHXpZRTbG2yl7zv/Ohkz5s1H5x36UQ1hEXrkNeKKcUcRFB/HNj0OwPvLnsMT91+Dyy+bivSqenzIiTvHnjMZM6dduAmjfD2R39wbOnj+1mmBAKhiHpUHBpYwjmI9K3gTn12Jh96jCidBKJ3/lb8RjUB8JPXbdKY2TzV11UtqpZHOsVCcDajR7ulsJtamqTZN2czzokdWTW9qYDdykH5JeeAQqQGkJlBR3Qg2an+JZW6+AajGMfRTjqrLtt0YjqZi5JiTMf1v1/IQqjD+xGG48YEFyOrSncn0F/HzXt1jlOXiFS9jYL8xuHrGPBw/dA9cesphuO6+J7FD32F48cW52I7Vx5fm3YufH/lr8ssK0H3HbZFDrRtxhtI5TFW5qg5de+P2B+5Fr44hXHH6SPzpziexC4XZJv75QoyfMB43Tp6Eqeech/mfforjzrkOM6ZdzOPymUNxKzXNB22KVYPnbE0WSAqg8qvuMuxKamxffOfzWFFBMmJ9JX47ajeM2kvSI753YrWx2DXwKInO09iCK+NyTypcqYWfwibcYRkrYZPfKMat/1lD8OlArpHaFpxOVCM9rDyqKmSRkb56zVoSPzPISwqRpV5NfpXGt7tQUKtZ/DmR6Bw50jX4uuK+GNWk2XG/HCCHSGkJTugfxtRhPfk8hZkkJ1hTsqMYUFPGXuPTlR10+Xmm9Thn7Am45WE3SqpP/5/hmfn/Rbdc0frKMOEE6mk/SKBK9Kg8e82+61qcfc08vP7Wi9iuMIxLf02guvcpbE9htYUL56J7XhjvPTMTAzmooIKSH7c9PAdnjD7Muw5xq4uCGOYzfn/6aE5M+Tc6UCInNb0QV944GeeNHor+1FN/jXMCR585iZObpXHukTntBLUft6/EK70FlzR46VZkgaQAKrcQ3VcNA7j49oX4vEoTistxzqhdCVT89BfvJl6T8y5BnBWdWFLfnOtj0ZXH61GTyDJqBc1ZXoW5b3yGj4o7kvzIcI8gZsuJHkQd+VO5udnIZsVv7aoV6Mrho3m5OaisJlG0XoFcCOUVVYQXNjjTCyNd1PBF47J8lU8pFTQwL6V8l2ikUQ7DPKhHAyaP7k3pMqqICufEdjfLiHEtTXaX/HYLWolnVR+VxC+mONtY/G36f6m/3Y3J7fk4vP/OrnslpRIX/Wo4pty/gMn0Xnj85RdwYE9plWsrp4rj/uh02CnMY1EXm9uVpw7nnL7HOX1kOF599TF0IT6uW/YK9u53AD4vrcNxZ/4eM279Y8zMb3PMU3F1CAceIGXPCC479ThMumeegc9J42/A/VMuQG3Zuziw1yAsWlOBMb+dgoemTrDQ06iJyueZ5PKWfNRszlUPXtNWLJBEQOW609cSqCbc/hI+q+IghfpinDfWNwEfAAAfCklEQVSqD4Fq+1h7hQzr3872/XtLaygnZAIo1JiiJvWDb+Cvy0hJYAtKLgXsMqyFhKRGbxxWlE1dqeQXdczL4YRetaVkoOirNfzOHkDmsfKy81HFGX8V7A10jHKFjeSYkyjayNaYMCuEjVGW/Ml2l5qBmn9TmKzPpne1LZPPx/TJwAUHkZ5grSLKBkk4RT6Z+EkygifjwR8NuiKrMeLgw/FvDopEuDteeed1DNi5s2eecow+eDBmzH+Xj+Vh7ouLKE+7CxurV+OJR+/CWedOwe1z/419erDKyHe49vzTce9jT6Nb7yGYO+8f6LP9tjyfEG7gvLgJf5xm9/bY08/Gfnv2xUdL38L9f5+DCVfdgEvPPYGPVGPs0MF4eMGbSM/fBs9QxG6/7XOxdsmTGEA99OXVjTh47IX4L2f1mTqmx3TfHG34trLIguPccgskBVC503AZYwHV7+54iTd0Pod0ctbZyD4YQaD6prT09+VTuT4nNWQqtAph6otfYcLT5cilsH6IrS11aiMhkIXF9xGgcQJNlDmlAlb9cklmXFlUxtYohYXcEwc//KiwI4mUjSiuZEGeeRyJv6WRy5RCEbdQOkX4WEZsqCHw0FGqY8jYoLwWAauBUqIFLPH/YdiPcGo/ej2e16EQ0bqzFKOKssDWHdNvMqkVYObd0yjve62NPhfYHkQN87s5yFPh6aMz78D48VejjGoPOsuDho/FvdMm4apxJ3Lk1BwOWe2KHbfrQN4UBWullcTJz7X08tatK0MoIxMTb7sfF5x8FI+vFH+/4w7c98BsTiR+Cxm5hei3z14Yd9b5OH7UYeYVL3xyNs48YzzW8DpKCuWUCZMwacKJuG78b3Az9cbF+s/p0A233Hozhh18gHl81n7bxArplt/ywR7aogWSA6gSkhKreIOPv+sFtq/kIrOuAheN2AWHe6Gf13NhIUVcksQvbW9Z8GeHwN46W/YMQ6Z/XIwx93xKCkImJyTTl2Ejbxa9mDQbGSSlA3pD9AYy+L+unvkkelQpUU5ukfohE+FdCrJRxiEItWyiqzeSNrsEoxTdy0xDx87pHPzI1hOCVIY01zV0gBLHJZRGSYmEsFdhLW48oQcG5/GFht9q1xEXXi01arcRt8oBleV2CF7F61fyuNnATKlc5cAqIlEUUjI2m4BWpMca80yfPcqkfIQFgM4dOUiCww/u+c+ruHPWozhqqEZmqWLJ/kK6OiG2wvz1Dxfj8pvuxtW3z8KVp7uhnrZRWLCE10kSxZ0L8r1MmXoFqSTBKmgt7ZXBnchZquaXbQsLUFQkWeIsa7ehDjGPMxP5+QVepk6n0HQ6R1tcaMExb5kFkgKoVNLXptyPkukT6FGJVBiOlOHCo/pi2B7bubI/wyN7rgZ8ahS6+WD6v3Hjx2YYxcM7i6q4/hdRwfO+V1aiR5cO+Kwkgqc+qMC6ugykS8eci7BW02JJU5AgnSqBDQzpUk3xk54Tgaor5/OVri2xoQ2p6WEy2DMZ7vG5fO3a9es5VTkNhQW5TE1zYASBJ40hU0VkHZaXZ+gvGNszgluO243pfB2R0wiy6TWeaoGfUHcW2HT6WX15JkJnfIaNgbwOh9EbWtrYA8sWP/a1R2XB9R8twDa9h+KC6+/HlPEnGQhbH+QG3o/27aRfHG1iU6TXTcfn36SutRlXL3jJVm6BJAEqaQgJqMJYw6rZ76bNx8oGTkKjyzGwZzquPH4gcuQN2EJVhUzOhN9w+z0BlQ5APCgr0SmkUpLaVeaq+H3Gu6X44xOrUFqfbyO0QozZovSSlCZPEYlAwCV2NdtP6utqUEBlzg75uZY8r2fOKkrPqZIhVSUnModSOQhBFTzKoQgUK8qrcNI+HXHyvgWY9uznmLloBc45qBumDOsdUzWXcEeaIbMDHT/kixciZBZ5Vz50iUmv3JdkEXzFS/e4C7YiuG3qNGR264OTj9XATvqoPPwGcshkgjSdT/1aTLruTuy+/6EYNnSAccjMO+TrTUHC2necxLHtVaEogVHPsbZlha2xx1T9dK90IetGucatfKEFp7dlFkgSoPIEungb17JH7IbZr+CJd4sRLujCiR0lOGTnMH53/BDkaqKJ5YhUOXMqj9+XR2X1J0kNGzxJm0eBDfdOj0jgU0lAun3RKtz9wlqsbOS0FC5oib5Ic1rVO9YBbaioEuemBMkEu/SqlIznKZnmfwPDsqhCQybRNZ2lUSEjQ6CysnIc26setxzfE1VM2vzrzdXotW0m9mfeyA0zlZSKk7JzhQTnYTkfSXQHgYvL1rlJKOqbk00Fhk6CRZZywEHbecpuTqCfhybumCCE3+URuudKQtjUzW1TX6DC4tj4LmNGiF4h5QWnAOUKeDxWSQ87H8t5vZKz0aQdk2yWhd1eNyQj+Ddyy+gbbdmyCV7d0hZICqDSSRuPyXMHiiIEq1mv4Lkl5UzYdkFjyQocsFsuxo8+AHk2B88tJrf8/NAnsbS9YSjUlMBQPofk7uUJaLG7sEk5Ij1CxU+FbVy4dy6pxOXzViKawWS/gM2GGmiZU2WAoBKRJpU1J0t+RcMSHIFAqzlVYaP2zUS16T8RACPsEfwxpYevHNYNR+6ahWwOMeU0CQNs+WqpTNq74M8dm3OJXIefv9Ad/8v95oOXs5GT5/Wi2piH44RhHPy5ARKe/QVixqZXvshpgjvJdKcmaVVHE6gSEMo2zi0ydQdPnVNP1zk7tW7vmngKkb4srhUkYrwp/1oFQNXSi78tvV+SAJUvW6e7XCFLCCUMlW6kZ/Xc+2WcodaZntV6HNQnG5fQs8qhPIgbIKAV7DyYDSef+0vT+VtNyYXEpW295e/NN/LXU2N9hIpPKbj0qS8w+y2+X2a2AZg1KHNZhlRtU9hkK1cgILqBXAx6UfIvGLc1MikuP6ieKJXKsLaer02PVuGS/bNwrkSoyGyXsqZV7AUz5Gg1tV+wZW+6RPs6GG0w0BJgO1lc5bEEVb7ypp5VzxNL17ViiOx4U1tWAGnZcw7erTUtkCRAFf/cjw1z5J9KWBm7YcYiLFhagYy8AkRL12DIroUEq8HIlWdlEr1eqOV/enuf44n+VVMMvIEPlrgOFRJqDTKRv2hFGUbd9SYimb2RyXHe4kSlNmRYzgWpHFpgoZOjEJg3xZUq+eAGJv/TCVQNtZX0lOhFEZB+3ovsdYaNUQ6KfOjXOyGXoVp6A6kMqawc6pySugoWJ9/G7Ob1NZrdCUavfLICs559n4T7XBYtI8iqK8JJhw9Ebw771Aw664dsyoUJnhNYQLcUF8TGvneLG8aFcPGQxu51ESAZahUTrCbPeA0vfFjKylkuKsvLsX+ffFw2egDBSvrmrp/OSdrGE7Sxn23n8fpgc07OBwsn7Eq2ekkdbnx5NRZ9WIvPa+kZpWfSI3Ja45Ewk+RyhTQWisein+VbRAioArowwalTSg1+lJeGHQsbccGhPQSBmEu53gtH7mHVP3kaqV7LjFvvybqU49fKH+BlxQTZidds0cdf4s8Pv4qiumz2BqYjvbYU51Fa+ReDdrbwUZlA6WAl69k15x4JntsyFkgKoHJZFD+f4QIGl+EhxZF/LmYYOGUWwWpJCT2ZDqgpL8N+u+TgsjEDkGctJv7ktkS/KCbcy/1tJlA5CLT9a0S4wr9IZhZ11Gvwu0eWoy6zALn8u969JizRf39IAo9bpXyl5NMFpgSgMvKy+nfGRYd0wzYkhWbw8SqOiVm2thTdu3ZCnnJg3vslN0jp6Jwn649WMHVSjzby6icrcc30N9hdWMCcHZ9VU4az2a95VL8dzNN0AzqZpA9QqmVW+FbyLkkCVG5GmasIuaqem06rLjZ9UodQRALjjbP+h+c+KGEYSLCqKMV+fXJwOT2rPCavrf1F3pUtBoYVVDjYVG9gc6+bK+xzedGzS2NeqYqR3fWLanDzS2Req7VGJFGGbap02dgmaYbThQpRalca7NF0/i3K1pi6atx64q4Y3rVaZTZEQpL9FeeKuRyqLIiaoWnibYGhLS5bPDT19LB4vV5dthpXP7QYFSl59IbpVdYU49yRu2Hk3j1ctt4QWN+D3FRz78P2/vzkACov1+QPpXR1LhufaSDlPK5UlHLs+ZRZi/HcUk4vJlhFytZi/51zcdHY/ZBPsBKz2h8tBSOEJlbCNuNSe46e+QEcDJrG9/jPsiL8asaXqMraDhkExiiZ32meLLHzMjSxRcJ6ESofsD1G3Cz+nEV+wsQjd8QJvckwJ6BFGCJmyYuyapmqYH4lzJvKshmH25IvsWZnb+afhXufrMY1D79BGkcez5sAXFuEsxnSDhdIeVcw0cdtyWMN3qvtWyApgCpW85NT4oUErmYkpHDqAdZfp2pgbRSTH2EY+EERcphgry0twhDmrC4aPQh5rJLJGzPPiounOUC1QTLdX1n+9eUxNbB/TzmzGUvLceY/1yOFIWCYlT4jNKo/ztOJEY/KKvhqWtZhE2/DrFLW11Vh74Jy3HbCrvhxthLxomeJwCpugAoCRojwKAjJfWPF05oSCCSLX+Hew2+iqpGUDSlMcFjEuaN2wRF797QTSUyeJwT5yX2SwdEllQWSAqj8ErYIibZ55EX70YMrCzVs8kuahYFTZi/G8wwDM3PyESV1YWifMC4YMxT5JFUaIdT24SpL8dzPNydGNg1U8WUVZR9bKoHqiSUVOHnWp2jIKXTERS7MxkZpRjFBrFl18qpU6TPCJcvx/BcloJXXlOJnXUpw10l7YpsMsowY7qlCn8JksyBZ/8XfSr78uV8CjYdrpudgXKgQXmG4d+2Dr1GFKp+eFEN3gtRvR/XFiH5O8cLY67ILQ0H6Wd71COAqqVCgDRxMUgBV7Lb9GlokWNC8LcdPEpGxhKTQ62cuZoJ9PdLzCql3VMxqYC4u8TwrJW2dKyZek8iaG18NLSNtbs6s++mbN5cDq8en1Wk4Y94KvPmlKE+kF/DvUuK01DJDwLBaSBoyOQNQb81yAPlF1ZFK7FgQwfUjuuKQ7nlMzLt3lBqo+hu1Jd/S9Y9INAuXJ7SWHN9ERkFYhUkPLkZpaicD3bRICcM96ocpcb7BOX3bhW0DqyQ4xFa3QFIAVdOs4G72+Od7CooZBv5lNhPsrAaGcyk1V7YGA5mzumT0fihgI7BPXRAEmYZ5whsl+lZNWUaNYqg31DKizMA/lkVx/vTPkJFFxQSCTp0UCxgaNjCBL/UVgY/jjjNs5QouYhvQuUPyMOVnXV11TI9bqJisXCLBvHXxOY/WcFUBujcinOf08ser8afprzPcY/O4UKqmEuOOZHVv7+2bdjmDZwUWaIYF2gxQWR7LKnpMRnP1KJErQCgysFqMZ5eQZ0URu+qyEgzqU4DLjtsX+QlgJV1vPxSUfWIhoUuAefHhN4eGUXvvBlIKOFHlieW468Ns1NEjongKtapELSBQ6ehsJLz0DxjO0a2qC0XZiFyL03dJxc0jlbNpKwQiB1ZWxuAXFSlMQJmg9MqHKzBpxusoSeloebuM2nUYd8SuOGrATxyqCYQDxc5mLMPgqd9lgTYEVF5l285IkOB9wtMrKVYYONsl2DPpWYlnNZie1eXH74M8H6wsxHKq5Q6aHCglcpe+jYJoWk3890VlA8bd8zIWF+egJqMjc1EZyCEFIbVRk5LJD1KTMld2mvJkXLMRMtLXV9fjzD3DmHZE91h4mbzMc9nHMmZGDNGmfJTrwwzh5Y++xETypKqQYw3TEAgP2xXH9adctMJzY517vYABpfO71l/weBMt0EaAyuVL3Fd9YjvSoETYHPuqke02jWxkfg3Pv1+CdCpPCqyGsDfw8uP3NbCyxecpLxggSQrYg43v6tc3aFOehrmmunAm3imux4qvqvB5HZuUn/8SK2o5iCKdksJ09cJSR2B/n1qR6yVJw2nBa6lLddGBWfjz/zEsSr5k1Ea3ilQkvNYkP9QzLzAVL3280kCqIqWQQEw55UgRThuxO47u7ygIPrBtzhjWJt6vwdPaqQXaBlB51UAnZeKooXFNI7/1NQ1lJFLeMPNVLGDOKp2eVW1FEQb3ysTlY4YQrFiZ8ytQFs+otcVRHzaVRP/aEFF5CgShRtIOUgg+2jT1d/7nlTjzwSWoSNc0ZUnqUkWBksOSyawhrT6zpgKHbJ+KE/fsgKG9CmxUurbk9agcnUCImmoN4ipN0pMiSF0z/S3ypPLJOOc1qCVN44g++MUAB1KO+5+YQWynKyo47R/EAm0DqNzKdgU8P2Rzbo5HZVBQ5ipT5QwDpzAMXPDeemRTJlc8q0G983ARwaqQnlWMFCqQ+hagSgSTOg5o0Lh2SQYneg5pXMgRHtNJM5bjsU/TOZFGZE83DktAVM/2mU5Yj/tO7YuB2TxgJtzD0l4X4CZx07GBtAW6Lg/44odf4k8z3yEw03MUb4xjzE4/Yjcc21+Jc9dCFAM2wZWpKARbYIHvzwJtAqhi1E/vk94+u41w5JaTfY57igX69C8mm/JGVgMXMAzMyi1gGFiCg3qHMGHMgcg38T3H3HIJdt+j+npM5hMbnUOn3Iu+KWxkolnywQ2UZeEUmZteWoXLnuJ75XclHaHWclQh6TxRDaG6tgKH7piByaO6Y4cc9bhp5FXyelQxn8iT23mJOalrWd2rTO0gGT6E6spx2rC+BCnlpLwr4wG+2ShRuvP7u0+DPbVzC7QJoNqAPuB5VhskvhUJ6kIqleI9XkKwspzVEiqFspG5vnwtw8AcXDJ2f4KV1EE99pStTNEX9HofrPzlKkDRTj2lSikcmDomc8jGm+I0Gfbsvb2qBKc8vAwro9uyzcYxzBs1/p28omyqKvQMV+C0foU4bvDOTsouKdwN71wt36ef461KrsGYFISlKzBxxtsoCxVaWBsmmfOMYbvhGIFUbIsDfNKn39r5Ym/Lp98mgKpJBo6hWTxPIgb71NmL8OwHpRxn14l6VuswkDpQl/ySPCu222jasQvDHM8qEUASE+z+Hv0cjFQ9re7IRV6vnxkS/uHJr3Dv4lI0sLUmrYEVweoiHLNHBk4f1AXbdOAUZea3OoU57t1OpjWRyhetcTwpbQ3kiFkuir+mCqz58wsfrcJ1D7+G2tRc/k5GOScCnTGiL47ZOxGkmnRlgicFFthiC2w1QOU+zV1K180zdj6CxlL9hTmr+e+XIjsvHzVl6zGgN3lWYwYRrJzqgsMOn97o/eqZ1vbkOx9Kz8iz0PuwwlfD6lhaSi1WR3Nw/pwVeOwLqiSksSmX3tw2qavwtxP6Yv9tWQ2k/1VDoMowDXIFUK2/OcEVz05ee1Jjo6b7pOAl8qQmTn+TnlQn5qQ4XLW2BGcM/ymO7L+jYM0D2tYE29a3X3AELWuBrQyonO/j/AR/fFMK221ICp3zOp5lgj1TOauKCgzcidSFsQMMrJyssSvBu1e6bcOQUy05mtFns5TZJpOKGmqfZ4VTMOejEpwz+wsUZXZBx9Qc1K77CFeM2A5n77udESVDfJ2qgW6YgtMxb73NnZWye64zUeRZtQfJnUrDQuakrnvoTdQwpI1K4505tjOH98Ex++zg5aQSVR5a7yyCd25fFthqgMqvPlkrsnhAUjGwoQuubF5Sy5zVI2xkfr/IqAs1FeUY3DvLxPecZ+VpLViLi24C6xiO057M81J4ZIkwQpWjnP7r4ypc9dgHWF7bkYn7TqgiCP40Zx3+wUrfT1jpq6eXkqoqmCIqdzCtu4mIqgqpabOLh+bl6niuAqlJxpPqxOE51Hdnju20kXviaK8txtVVN4Dv1j2X4N3bjQW2EqByZE6pFrgqnmNSxwidBlxh6llFcdOcxZj/XrEjhVaWYtBOGRYGFhrPip6FNeA6ZQCnaeWwxdUY+T32h3pUsc/vpHvfx2PL0xHu0BGpVRWUR16HiUftjJOp7Z7CcViaXuz4X25WTasDlc7OxP5UgVAl0/GkFn60ktW9tygdnGeen+SDzxm+C0ZYuOcCPn11OqStjbbtZn0GJ+pZYCsBKi06SbvE+/lc4tvTU5e8iFduL1dvIMHq6feKkMWcVS0lYgb2zMHFrAZ2yODEGO5HoZAl2T3g870yx+VySWcJ+1Xy96e/qMOydVG8/MlXNoPwWE6TObR3R3SkjAsFiakCqiPh/D+DTcmctLa6pVfvVKTnyQe/QJ7UxJlvc1ZzrimMpjFxfuZw9u7t45j0biqWp/Mln8p6G4MtsEDLWWCrAKp4nc8BlgvbBBA+A8sHFxEYQyjV3ECClUihWRTfqykrxZBe6VRdGIz8jEyPZyX9842GnJpL5YWDfB9rNOHv+kuxBpVy9RZaaw7nGtNrSZMWlRQSqE1lInrG+mpdoDKMFeDKmyIF4YWlX2ASQaoitZADVXmcdSRzkid1tPGkCNhqsjbhLNcUbieZfKJZLbdigndqFQtsVUDl8lNebOYBiqxqYaCXW3I8K8oaUwXhhkfeYIJ9HYecsrm4/CsM6pmBC8cehMIMjxTqETwdG96FbbEQ0BY7f2NLDSQMJ8a552c4CReCojdJWH9uOXjygDrxdvLTSiJVGOC4wsHCJQSpWe+gnCPmBbbh+gqMG06Q8ikITt8lBs7OloZ0sZ9a5a4N3rTdWWCrAKomXTUPVxzdQKGdhpw2YOo//4f576zjkNNODAOLMXgnJdgHo4BhIDi3TxAjf0h5pvDGnkRiXnlTOWZ/PceAoklHukVPEhC5PB3P1DvnBmojO6BUn6IeTcPzS7/EFPKkKkMd6DExSI2WMdzri1/0C3hSW3QBghf/IBZoP0AV8wQcc1wVL43iEoN96pxX8eS7TLATrOrJs9pnp1xcMWYgOhKsTDCPoY98iw2IBS6G2sRFad3sja85b96PN3xBpYUogVmKByK2Pk9P6jr27lWG8pFObzAsMiere6PkSXnCfj/I3RbsNLDAZlqg3QCVc25cgt30FxSdebrfxaze3cyBEc+wGqgEeyUpBgN6ZuEqURckEWMlfb2gdUGoKdfYjZhXIUBeFLNonoxwPTlSSuUvfP9zTJ7FuXuhAjLqM5AeUXVvVxwpCoLloDwaxte1m5vy9sFzAgv8IBZoN0C1QV7FOFHyrFwFS1W+cq7pm+YQrN5VGCjxvVIMJlhdOXaw07PyeVTmqviA5WWsvitls3FY2NxQsKn4aPt1PC///HTezh8M4dmlK3H99LdRFcplGMthFVRB+M3Ifjh6r+3MO1Qez2f3twVQ/kFWRLDTpLRAOwEqVw2M0xfExHa8K22+7pKBFUmhT7671kihkYoSDPxJFq745RDnWbWpbUP0VLg3hW0x5eHOxqHK5Ny9s0bujhF772BnpWe73FawBRZIPgu0E6DSKhSZgDxszxuKKUtZDOiFgnxMSqE3zSXP6u31nMhciDom2AfslIPfHLE7JYdDWFdUaWV9gZ6/xSthjoKQuCX+9l2O1zfdHs1xwPyqpDwqESXSeJzLi2pw+6OkIJAnJWXTVFb3zhq+G8M9Jc6dnpRKBs4Lo+qD88uCLbBA0lig3QCVq4Wp/0/8KK1PfRGvSqkZH3Sc5lRpfSNzVm/gmXfWMMHO6TY1VSjIbkBWZia+WlNh6p0OqBwsuEW9CVpAK1zmKOkSysGFSI3gPGYLU6Ns40mXaKCqf/XVGMcx60ft9WM7ZuG0JlSbQrr97LcdtcLBB28ZWOAbLNBugMqpgHthniXGndq6NusmMcwR90laTCGUEaxu+ufrePLN1UAmE8/6MxU60zinXQvbKbUbTrl2FPu59f0QxyDXYRF6vHNUDi7Mdp7MtBr8atSeOG5PgZRQiYUFI6S6Dj4X+m2u3xesscACP5wF2g1QbWjCTS9Gp7kXV61cR+rCA4//Dx9/xZ69cA5Z6PI6fPWAxD0mz+K25mcBFT0r0TDEj6eWH4eDluEQjrM6pN+OMZqCh66eZxjQOH+4ZRbseUst0E6B6utm8wgItsjdaHnRyZ2HFLFEvPI4jkTZbJaCn2TyHa7mJJ3M5WviZfY9Q3uJzqjByKr6r3PKsjhXLHq1BiXr8NMmnmvwtHZlgQCoYpdb3pIQhJXAWCjogZKFhZuDUK15L3kqEHYITvLGeYxeQ5A3YMJwsNnI25rnFbx3e7RAAFSxqy4eka1a80X8sCjVuEUJm3OqmrzZaxNSWIm/N3UnTU19yRtUVdOqdkycx9JNaqvxyoHWFO2dkD+8IgCqpl6J4HmtZYEAqBIs7/BEHoe8kXh62a1sV+VrDki1zkV1R2hw5WOVRwB1SOwEAYMtsEBbskAAVAkelYdTcRfIYxTJG0medPm3316uv881XftQq1yVgyZm2UTFaGrOqy3dycGxbtUWCIAqAagSfBH3V0MnfVF/oNa3L0XczHuiBZPproVGYKWqn/OtNvYGg5Hrzbx+wdNb3QIBUCVeggS3KY4tXvxka75tuCLxEFbH7osGuh9daNs2zqPVV0dwAEljgQCo/EuxsdeTNJdoCw8kMakWy+QHQLWFVg1e3sIWCICqhQ0evF1ggcACzbdAAFTNt1nwisACgQVa2AIBULWwwYO3CywQWKD5FgiAqvk2C14RWCCwQAtbIACqFjZ48HaBBQILNN8CAVA132bBKwILBBZoYQsEQNXCBg/eLrBAYIHmWyAAqubbLHhFYIHAAi1sgf8HI6q0eDHMzhU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3834" cy="928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Заголовок 1"/>
          <p:cNvSpPr txBox="1">
            <a:spLocks noGrp="1"/>
          </p:cNvSpPr>
          <p:nvPr>
            <p:ph type="title"/>
          </p:nvPr>
        </p:nvSpPr>
        <p:spPr>
          <a:xfrm>
            <a:off x="828675" y="273844"/>
            <a:ext cx="7559749" cy="6881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008"/>
            </a:lvl1pPr>
          </a:lstStyle>
          <a:p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17934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53"/>
            <a:ext cx="1755800" cy="9266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33339" y="617934"/>
            <a:ext cx="3456384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«РАВНЫЙ – РАВНОМУ»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48218"/>
            <a:ext cx="2936924" cy="3915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96290"/>
            <a:ext cx="2450871" cy="326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31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Заголовок 1"/>
          <p:cNvSpPr txBox="1">
            <a:spLocks noGrp="1"/>
          </p:cNvSpPr>
          <p:nvPr>
            <p:ph type="title"/>
          </p:nvPr>
        </p:nvSpPr>
        <p:spPr>
          <a:xfrm>
            <a:off x="828675" y="273844"/>
            <a:ext cx="7559749" cy="6881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008"/>
            </a:lvl1pPr>
          </a:lstStyle>
          <a:p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17934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53"/>
            <a:ext cx="1755800" cy="9266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34375" y="708109"/>
            <a:ext cx="3456384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«РАВНЫЙ – РАВНОМУ»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4" y="923068"/>
            <a:ext cx="3364483" cy="2523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67694"/>
            <a:ext cx="3429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988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Заголовок 1"/>
          <p:cNvSpPr txBox="1">
            <a:spLocks noGrp="1"/>
          </p:cNvSpPr>
          <p:nvPr>
            <p:ph type="title"/>
          </p:nvPr>
        </p:nvSpPr>
        <p:spPr>
          <a:xfrm>
            <a:off x="828675" y="273844"/>
            <a:ext cx="7559749" cy="6881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008"/>
            </a:lvl1pPr>
          </a:lstStyle>
          <a:p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17934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53"/>
            <a:ext cx="1755800" cy="9266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64075" y="771550"/>
            <a:ext cx="5426095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РЕЗУЛЬТАТЫ: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чащаяся 11-го класса поступила в Красноярский государственный медицинский университет;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8 человек, 1 учащийся 9-го класса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передумал поступать в медицинский техникум, 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обучающихся (9 и 7 классы) решили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связать свою жизнь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медициной;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региональном чемпионате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проекта «Первая помощь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(г. Красноярск).</a:t>
            </a:r>
          </a:p>
          <a:p>
            <a:pPr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16400"/>
          <a:stretch/>
        </p:blipFill>
        <p:spPr>
          <a:xfrm>
            <a:off x="6387240" y="498689"/>
            <a:ext cx="2382239" cy="2001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4801" r="12667" b="19201"/>
          <a:stretch/>
        </p:blipFill>
        <p:spPr>
          <a:xfrm>
            <a:off x="6390550" y="2909008"/>
            <a:ext cx="237561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169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Заголовок 1"/>
          <p:cNvSpPr txBox="1">
            <a:spLocks noGrp="1"/>
          </p:cNvSpPr>
          <p:nvPr>
            <p:ph type="title"/>
          </p:nvPr>
        </p:nvSpPr>
        <p:spPr>
          <a:xfrm>
            <a:off x="828675" y="273844"/>
            <a:ext cx="7559749" cy="6881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008"/>
            </a:lvl1pPr>
          </a:lstStyle>
          <a:p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17934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53"/>
            <a:ext cx="1755800" cy="9266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43808" y="2139702"/>
            <a:ext cx="324035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2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Заголовок 1"/>
          <p:cNvSpPr txBox="1">
            <a:spLocks noGrp="1"/>
          </p:cNvSpPr>
          <p:nvPr>
            <p:ph type="title"/>
          </p:nvPr>
        </p:nvSpPr>
        <p:spPr>
          <a:xfrm>
            <a:off x="828675" y="273844"/>
            <a:ext cx="7559749" cy="6881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008"/>
            </a:lvl1pPr>
          </a:lstStyle>
          <a:p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17934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53"/>
            <a:ext cx="1755800" cy="9266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880356" y="498689"/>
            <a:ext cx="356385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ВСЁ НАЧИНАЛОСЬ…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5721" t="12353" r="4587" b="5877"/>
          <a:stretch/>
        </p:blipFill>
        <p:spPr>
          <a:xfrm>
            <a:off x="1010721" y="1006520"/>
            <a:ext cx="7405084" cy="379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8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Заголовок 1"/>
          <p:cNvSpPr txBox="1">
            <a:spLocks noGrp="1"/>
          </p:cNvSpPr>
          <p:nvPr>
            <p:ph type="title"/>
          </p:nvPr>
        </p:nvSpPr>
        <p:spPr>
          <a:xfrm>
            <a:off x="828675" y="273844"/>
            <a:ext cx="7559749" cy="6881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008"/>
            </a:lvl1pPr>
          </a:lstStyle>
          <a:p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17934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53"/>
            <a:ext cx="1755800" cy="9266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39099" y="1217711"/>
            <a:ext cx="7637357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обственный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остребованность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 на региональном рынке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есурсы школы.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Территориальная доступность.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5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Заголовок 1"/>
          <p:cNvSpPr txBox="1">
            <a:spLocks noGrp="1"/>
          </p:cNvSpPr>
          <p:nvPr>
            <p:ph type="title"/>
          </p:nvPr>
        </p:nvSpPr>
        <p:spPr>
          <a:xfrm>
            <a:off x="828675" y="273844"/>
            <a:ext cx="7559749" cy="6881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008"/>
            </a:lvl1pPr>
          </a:lstStyle>
          <a:p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17934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53"/>
            <a:ext cx="1755800" cy="9266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43608" y="1643785"/>
            <a:ext cx="7637357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профессионального самоопределения и развития коммуникативных и социальных навыков учащихся 7-11 классов посредством механизмов добровольчества и волонтерства. </a:t>
            </a:r>
          </a:p>
        </p:txBody>
      </p:sp>
    </p:spTree>
    <p:extLst>
      <p:ext uri="{BB962C8B-B14F-4D97-AF65-F5344CB8AC3E}">
        <p14:creationId xmlns:p14="http://schemas.microsoft.com/office/powerpoint/2010/main" val="118169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Заголовок 1"/>
          <p:cNvSpPr txBox="1">
            <a:spLocks noGrp="1"/>
          </p:cNvSpPr>
          <p:nvPr>
            <p:ph type="title"/>
          </p:nvPr>
        </p:nvSpPr>
        <p:spPr>
          <a:xfrm>
            <a:off x="828675" y="273844"/>
            <a:ext cx="7559749" cy="6881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008"/>
            </a:lvl1pPr>
          </a:lstStyle>
          <a:p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17934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53"/>
            <a:ext cx="1755800" cy="9266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49896" y="771550"/>
            <a:ext cx="7416824" cy="378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участников.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участие группы подростков в проекте «Учебная лаборатория около врачей» («У.Л.О.В.») от волонтеров-медиков.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участие обучающейся 11 класса в программе медицинского добровольчества Красноярского края.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к реализации мероприятий проекта «У.Л.О.В.» ресурсы Центра образования цифрового и гуманитарного профилей «Точка роста» и обучающихся 11 класса.</a:t>
            </a:r>
          </a:p>
        </p:txBody>
      </p:sp>
    </p:spTree>
    <p:extLst>
      <p:ext uri="{BB962C8B-B14F-4D97-AF65-F5344CB8AC3E}">
        <p14:creationId xmlns:p14="http://schemas.microsoft.com/office/powerpoint/2010/main" val="222409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Заголовок 1"/>
          <p:cNvSpPr txBox="1">
            <a:spLocks noGrp="1"/>
          </p:cNvSpPr>
          <p:nvPr>
            <p:ph type="title"/>
          </p:nvPr>
        </p:nvSpPr>
        <p:spPr>
          <a:xfrm>
            <a:off x="828675" y="273844"/>
            <a:ext cx="7559749" cy="6881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008"/>
            </a:lvl1pPr>
          </a:lstStyle>
          <a:p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17934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53"/>
            <a:ext cx="1755800" cy="9266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74096" y="771550"/>
            <a:ext cx="7559749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ПРОФМИНИМУМА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3274" b="2794"/>
          <a:stretch/>
        </p:blipFill>
        <p:spPr>
          <a:xfrm>
            <a:off x="828675" y="1347614"/>
            <a:ext cx="2617528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5" y="3075806"/>
            <a:ext cx="3306130" cy="1708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5" y="973811"/>
            <a:ext cx="3258657" cy="1870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691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Заголовок 1"/>
          <p:cNvSpPr txBox="1">
            <a:spLocks noGrp="1"/>
          </p:cNvSpPr>
          <p:nvPr>
            <p:ph type="title"/>
          </p:nvPr>
        </p:nvSpPr>
        <p:spPr>
          <a:xfrm>
            <a:off x="828675" y="273844"/>
            <a:ext cx="7559749" cy="6881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008"/>
            </a:lvl1pPr>
          </a:lstStyle>
          <a:p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17934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53"/>
            <a:ext cx="1755800" cy="9266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74096" y="771550"/>
            <a:ext cx="755974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отделение Всероссийского общественного движения добровольцев в сфере здравоохранения «Волонтеры-медики», Российский красный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 государственный медицинский университет имени профессора В. Ф.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Ачинский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медицинский техникум (КГБПОУ АМТ).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 охраны материнства и детства №2 г.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Ачинска (КГБУЗ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«ККЦОММД №2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1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Заголовок 1"/>
          <p:cNvSpPr txBox="1">
            <a:spLocks noGrp="1"/>
          </p:cNvSpPr>
          <p:nvPr>
            <p:ph type="title"/>
          </p:nvPr>
        </p:nvSpPr>
        <p:spPr>
          <a:xfrm>
            <a:off x="828675" y="273844"/>
            <a:ext cx="7559749" cy="6881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008"/>
            </a:lvl1pPr>
          </a:lstStyle>
          <a:p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17934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53"/>
            <a:ext cx="1755800" cy="9266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74096" y="771550"/>
            <a:ext cx="75597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волонтёрского и добровольческого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принципа «сменности ролей».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профпроб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на себя ценностей профессии.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«Soft skills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Заголовок 1"/>
          <p:cNvSpPr txBox="1">
            <a:spLocks noGrp="1"/>
          </p:cNvSpPr>
          <p:nvPr>
            <p:ph type="title"/>
          </p:nvPr>
        </p:nvSpPr>
        <p:spPr>
          <a:xfrm>
            <a:off x="828675" y="273844"/>
            <a:ext cx="7559749" cy="6881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008"/>
            </a:lvl1pPr>
          </a:lstStyle>
          <a:p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17934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53"/>
            <a:ext cx="1755800" cy="9266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55" y="643677"/>
            <a:ext cx="3338849" cy="2504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57" y="2056259"/>
            <a:ext cx="3621021" cy="2715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834375" y="708109"/>
            <a:ext cx="3456384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«РАВНЫЙ – РАВНОМУ»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85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41630</TotalTime>
  <Words>373</Words>
  <Application>Microsoft Office PowerPoint</Application>
  <PresentationFormat>Экран (16:9)</PresentationFormat>
  <Paragraphs>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pk</dc:creator>
  <cp:lastModifiedBy>Учитель</cp:lastModifiedBy>
  <cp:revision>1416</cp:revision>
  <cp:lastPrinted>2017-04-03T09:56:10Z</cp:lastPrinted>
  <dcterms:created xsi:type="dcterms:W3CDTF">2014-09-01T10:01:09Z</dcterms:created>
  <dcterms:modified xsi:type="dcterms:W3CDTF">2023-11-13T08:14:47Z</dcterms:modified>
</cp:coreProperties>
</file>